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9" r:id="rId3"/>
    <p:sldId id="262" r:id="rId4"/>
    <p:sldId id="263" r:id="rId5"/>
    <p:sldId id="284" r:id="rId6"/>
    <p:sldId id="285" r:id="rId7"/>
    <p:sldId id="286" r:id="rId8"/>
    <p:sldId id="298" r:id="rId9"/>
    <p:sldId id="293" r:id="rId10"/>
    <p:sldId id="294" r:id="rId11"/>
    <p:sldId id="295" r:id="rId12"/>
    <p:sldId id="299" r:id="rId13"/>
    <p:sldId id="290" r:id="rId14"/>
    <p:sldId id="292" r:id="rId15"/>
    <p:sldId id="296" r:id="rId16"/>
    <p:sldId id="291" r:id="rId17"/>
    <p:sldId id="289" r:id="rId18"/>
    <p:sldId id="288" r:id="rId19"/>
    <p:sldId id="287" r:id="rId20"/>
    <p:sldId id="275"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777777"/>
    <a:srgbClr val="C9D400"/>
    <a:srgbClr val="261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86" autoAdjust="0"/>
    <p:restoredTop sz="98757" autoAdjust="0"/>
  </p:normalViewPr>
  <p:slideViewPr>
    <p:cSldViewPr>
      <p:cViewPr varScale="1">
        <p:scale>
          <a:sx n="74" d="100"/>
          <a:sy n="74" d="100"/>
        </p:scale>
        <p:origin x="124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image" Target="../media/image17.png"/></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69030A-A775-49AA-8B87-60C4C00FA711}" type="doc">
      <dgm:prSet loTypeId="urn:microsoft.com/office/officeart/2005/8/layout/vList4#1" loCatId="list" qsTypeId="urn:microsoft.com/office/officeart/2005/8/quickstyle/simple1" qsCatId="simple" csTypeId="urn:microsoft.com/office/officeart/2005/8/colors/accent4_1" csCatId="accent4" phldr="1"/>
      <dgm:spPr/>
      <dgm:t>
        <a:bodyPr/>
        <a:lstStyle/>
        <a:p>
          <a:endParaRPr lang="fr-FR"/>
        </a:p>
      </dgm:t>
    </dgm:pt>
    <dgm:pt modelId="{AABABF93-4752-49EA-83F1-5480A9175DA5}">
      <dgm:prSet phldrT="[Texte]" custT="1"/>
      <dgm:spPr>
        <a:ln>
          <a:solidFill>
            <a:schemeClr val="accent4">
              <a:lumMod val="60000"/>
              <a:lumOff val="40000"/>
            </a:schemeClr>
          </a:solidFill>
        </a:ln>
      </dgm:spPr>
      <dgm:t>
        <a:bodyPr/>
        <a:lstStyle/>
        <a:p>
          <a:pPr defTabSz="933450">
            <a:lnSpc>
              <a:spcPct val="90000"/>
            </a:lnSpc>
            <a:spcBef>
              <a:spcPct val="0"/>
            </a:spcBef>
            <a:spcAft>
              <a:spcPct val="35000"/>
            </a:spcAft>
          </a:pPr>
          <a:r>
            <a:rPr lang="en-US" sz="2400" b="0" baseline="0" noProof="0" dirty="0" err="1" smtClean="0"/>
            <a:t>Sintomi</a:t>
          </a:r>
          <a:r>
            <a:rPr lang="en-US" sz="2400" b="0" baseline="0" noProof="0" dirty="0" smtClean="0"/>
            <a:t> </a:t>
          </a:r>
          <a:r>
            <a:rPr lang="en-US" sz="2400" b="0" baseline="0" noProof="0" dirty="0" err="1" smtClean="0"/>
            <a:t>su</a:t>
          </a:r>
          <a:r>
            <a:rPr lang="en-US" sz="2400" b="0" baseline="0" noProof="0" dirty="0" smtClean="0"/>
            <a:t> </a:t>
          </a:r>
          <a:r>
            <a:rPr lang="en-US" sz="2400" b="0" baseline="0" noProof="0" dirty="0" err="1" smtClean="0"/>
            <a:t>foglie</a:t>
          </a:r>
          <a:r>
            <a:rPr lang="en-US" sz="2400" b="0" baseline="0" noProof="0" dirty="0" smtClean="0"/>
            <a:t> (</a:t>
          </a:r>
          <a:r>
            <a:rPr lang="en-US" sz="2400" b="0" baseline="0" noProof="0" dirty="0" err="1" smtClean="0"/>
            <a:t>tigratura</a:t>
          </a:r>
          <a:r>
            <a:rPr lang="en-US" sz="2400" b="0" baseline="0" noProof="0" dirty="0" smtClean="0"/>
            <a:t>)</a:t>
          </a:r>
          <a:endParaRPr lang="en-US" sz="2400" b="0" noProof="0" dirty="0" smtClean="0">
            <a:solidFill>
              <a:schemeClr val="tx1"/>
            </a:solidFill>
          </a:endParaRPr>
        </a:p>
      </dgm:t>
    </dgm:pt>
    <dgm:pt modelId="{A796C1A1-17B7-4FDD-A348-351F24F446B9}" type="parTrans" cxnId="{4E80265C-99D4-4FCA-A4A1-7FDC1E4376D8}">
      <dgm:prSet/>
      <dgm:spPr/>
      <dgm:t>
        <a:bodyPr/>
        <a:lstStyle/>
        <a:p>
          <a:endParaRPr lang="en-US" noProof="0"/>
        </a:p>
      </dgm:t>
    </dgm:pt>
    <dgm:pt modelId="{D2938379-1AE7-4245-8F62-7959E67F0EE7}" type="sibTrans" cxnId="{4E80265C-99D4-4FCA-A4A1-7FDC1E4376D8}">
      <dgm:prSet/>
      <dgm:spPr/>
      <dgm:t>
        <a:bodyPr/>
        <a:lstStyle/>
        <a:p>
          <a:endParaRPr lang="en-US" noProof="0"/>
        </a:p>
      </dgm:t>
    </dgm:pt>
    <dgm:pt modelId="{6C1FDCD5-B144-456A-8C49-8F949468C6E1}">
      <dgm:prSet phldrT="[Texte]"/>
      <dgm:spPr>
        <a:ln>
          <a:solidFill>
            <a:schemeClr val="accent4">
              <a:lumMod val="60000"/>
              <a:lumOff val="40000"/>
            </a:schemeClr>
          </a:solidFill>
        </a:ln>
      </dgm:spPr>
      <dgm:t>
        <a:bodyPr/>
        <a:lstStyle/>
        <a:p>
          <a:r>
            <a:rPr lang="en-US" noProof="0" dirty="0" err="1" smtClean="0"/>
            <a:t>Sintomi</a:t>
          </a:r>
          <a:r>
            <a:rPr lang="en-US" noProof="0" dirty="0" smtClean="0"/>
            <a:t> </a:t>
          </a:r>
          <a:r>
            <a:rPr lang="en-US" noProof="0" dirty="0" err="1" smtClean="0"/>
            <a:t>sul</a:t>
          </a:r>
          <a:r>
            <a:rPr lang="en-US" noProof="0" dirty="0" smtClean="0"/>
            <a:t> </a:t>
          </a:r>
          <a:r>
            <a:rPr lang="en-US" noProof="0" dirty="0" err="1" smtClean="0"/>
            <a:t>legno</a:t>
          </a:r>
          <a:endParaRPr lang="en-US" noProof="0" dirty="0"/>
        </a:p>
      </dgm:t>
    </dgm:pt>
    <dgm:pt modelId="{35763B58-349A-4AB6-90A8-FABF23138B85}" type="parTrans" cxnId="{63EDBA5E-3A96-42D0-B036-FDAB7C9362D8}">
      <dgm:prSet/>
      <dgm:spPr/>
      <dgm:t>
        <a:bodyPr/>
        <a:lstStyle/>
        <a:p>
          <a:endParaRPr lang="en-US" noProof="0"/>
        </a:p>
      </dgm:t>
    </dgm:pt>
    <dgm:pt modelId="{4F8F6BD3-50A9-4898-9EAC-999BD183E3C2}" type="sibTrans" cxnId="{63EDBA5E-3A96-42D0-B036-FDAB7C9362D8}">
      <dgm:prSet/>
      <dgm:spPr/>
      <dgm:t>
        <a:bodyPr/>
        <a:lstStyle/>
        <a:p>
          <a:endParaRPr lang="en-US" noProof="0"/>
        </a:p>
      </dgm:t>
    </dgm:pt>
    <dgm:pt modelId="{5D1A1CBA-8873-4E63-96A8-8AFE33C0B080}">
      <dgm:prSet phldrT="[Texte]"/>
      <dgm:spPr>
        <a:ln>
          <a:solidFill>
            <a:schemeClr val="accent4">
              <a:lumMod val="60000"/>
              <a:lumOff val="40000"/>
            </a:schemeClr>
          </a:solidFill>
        </a:ln>
      </dgm:spPr>
      <dgm:t>
        <a:bodyPr/>
        <a:lstStyle/>
        <a:p>
          <a:r>
            <a:rPr lang="en-US" noProof="0" dirty="0" err="1" smtClean="0"/>
            <a:t>Sintomi</a:t>
          </a:r>
          <a:r>
            <a:rPr lang="en-US" noProof="0" dirty="0" smtClean="0"/>
            <a:t> sui </a:t>
          </a:r>
          <a:r>
            <a:rPr lang="en-US" noProof="0" dirty="0" err="1" smtClean="0"/>
            <a:t>frutti</a:t>
          </a:r>
          <a:endParaRPr lang="en-US" noProof="0" dirty="0" smtClean="0"/>
        </a:p>
      </dgm:t>
    </dgm:pt>
    <dgm:pt modelId="{D8195E76-A7F2-4BEE-8D6B-74046A57C14C}" type="parTrans" cxnId="{45A1D702-D3F6-4B83-9A33-5D8C7BD55DE5}">
      <dgm:prSet/>
      <dgm:spPr/>
      <dgm:t>
        <a:bodyPr/>
        <a:lstStyle/>
        <a:p>
          <a:endParaRPr lang="en-US" noProof="0"/>
        </a:p>
      </dgm:t>
    </dgm:pt>
    <dgm:pt modelId="{6CA7897C-02ED-46A6-9DCD-A742B8927BDC}" type="sibTrans" cxnId="{45A1D702-D3F6-4B83-9A33-5D8C7BD55DE5}">
      <dgm:prSet/>
      <dgm:spPr/>
      <dgm:t>
        <a:bodyPr/>
        <a:lstStyle/>
        <a:p>
          <a:endParaRPr lang="en-US" noProof="0"/>
        </a:p>
      </dgm:t>
    </dgm:pt>
    <dgm:pt modelId="{5F28E8D0-2AB3-4A7A-8A7E-B15E257049CE}">
      <dgm:prSet phldrT="[Texte]"/>
      <dgm:spPr>
        <a:ln>
          <a:solidFill>
            <a:schemeClr val="accent4">
              <a:lumMod val="60000"/>
              <a:lumOff val="40000"/>
            </a:schemeClr>
          </a:solidFill>
        </a:ln>
      </dgm:spPr>
      <dgm:t>
        <a:bodyPr/>
        <a:lstStyle/>
        <a:p>
          <a:r>
            <a:rPr lang="en-US" noProof="0" dirty="0" err="1" smtClean="0"/>
            <a:t>Macchiette</a:t>
          </a:r>
          <a:r>
            <a:rPr lang="en-US" noProof="0" dirty="0" smtClean="0"/>
            <a:t> </a:t>
          </a:r>
          <a:r>
            <a:rPr lang="en-US" noProof="0" dirty="0" err="1" smtClean="0"/>
            <a:t>scure</a:t>
          </a:r>
          <a:r>
            <a:rPr lang="en-US" noProof="0" dirty="0" smtClean="0"/>
            <a:t> </a:t>
          </a:r>
          <a:r>
            <a:rPr lang="en-US" noProof="0" dirty="0" err="1" smtClean="0"/>
            <a:t>sull’acino</a:t>
          </a:r>
          <a:endParaRPr lang="en-US" noProof="0" dirty="0"/>
        </a:p>
      </dgm:t>
    </dgm:pt>
    <dgm:pt modelId="{E86CE846-EF83-404E-A9B7-018AFF169BA8}" type="parTrans" cxnId="{B5285B44-1065-4C3A-B5B7-4722B1FE4B52}">
      <dgm:prSet/>
      <dgm:spPr/>
      <dgm:t>
        <a:bodyPr/>
        <a:lstStyle/>
        <a:p>
          <a:endParaRPr lang="en-US" noProof="0"/>
        </a:p>
      </dgm:t>
    </dgm:pt>
    <dgm:pt modelId="{6B66A4D9-0545-49C6-B3CD-3CCF0AE02815}" type="sibTrans" cxnId="{B5285B44-1065-4C3A-B5B7-4722B1FE4B52}">
      <dgm:prSet/>
      <dgm:spPr/>
      <dgm:t>
        <a:bodyPr/>
        <a:lstStyle/>
        <a:p>
          <a:endParaRPr lang="en-US" noProof="0"/>
        </a:p>
      </dgm:t>
    </dgm:pt>
    <dgm:pt modelId="{C98B5B43-034B-414E-9BC6-871F9C509712}">
      <dgm:prSet phldrT="[Texte]"/>
      <dgm:spPr>
        <a:ln>
          <a:solidFill>
            <a:schemeClr val="accent4">
              <a:lumMod val="60000"/>
              <a:lumOff val="40000"/>
            </a:schemeClr>
          </a:solidFill>
        </a:ln>
      </dgm:spPr>
      <dgm:t>
        <a:bodyPr/>
        <a:lstStyle/>
        <a:p>
          <a:r>
            <a:rPr lang="en-US" noProof="0" dirty="0" err="1" smtClean="0"/>
            <a:t>Carie</a:t>
          </a:r>
          <a:r>
            <a:rPr lang="en-US" noProof="0" dirty="0" smtClean="0"/>
            <a:t> </a:t>
          </a:r>
          <a:r>
            <a:rPr lang="en-US" noProof="0" dirty="0" err="1" smtClean="0"/>
            <a:t>biancastra</a:t>
          </a:r>
          <a:r>
            <a:rPr lang="en-US" noProof="0" dirty="0" smtClean="0"/>
            <a:t> e </a:t>
          </a:r>
          <a:r>
            <a:rPr lang="en-US" noProof="0" dirty="0" err="1" smtClean="0"/>
            <a:t>spugnosa</a:t>
          </a:r>
          <a:r>
            <a:rPr lang="en-US" noProof="0" dirty="0" smtClean="0"/>
            <a:t> </a:t>
          </a:r>
          <a:r>
            <a:rPr lang="en-US" noProof="0" dirty="0" err="1" smtClean="0"/>
            <a:t>visibile</a:t>
          </a:r>
          <a:r>
            <a:rPr lang="en-US" noProof="0" dirty="0" smtClean="0"/>
            <a:t> </a:t>
          </a:r>
          <a:r>
            <a:rPr lang="en-US" noProof="0" dirty="0" err="1" smtClean="0"/>
            <a:t>alla</a:t>
          </a:r>
          <a:r>
            <a:rPr lang="en-US" noProof="0" dirty="0" smtClean="0"/>
            <a:t> </a:t>
          </a:r>
          <a:r>
            <a:rPr lang="en-US" noProof="0" dirty="0" err="1" smtClean="0"/>
            <a:t>sezione</a:t>
          </a:r>
          <a:r>
            <a:rPr lang="en-US" noProof="0" dirty="0" smtClean="0"/>
            <a:t> del </a:t>
          </a:r>
          <a:r>
            <a:rPr lang="en-US" noProof="0" dirty="0" err="1" smtClean="0"/>
            <a:t>tronco</a:t>
          </a:r>
          <a:endParaRPr lang="en-US" noProof="0" dirty="0"/>
        </a:p>
      </dgm:t>
    </dgm:pt>
    <dgm:pt modelId="{9F4AF7E0-ACEA-40CF-8EB5-EDA7B3BF302E}" type="parTrans" cxnId="{7E17094C-F594-4A71-BDE9-26D4D42F4C1B}">
      <dgm:prSet/>
      <dgm:spPr/>
      <dgm:t>
        <a:bodyPr/>
        <a:lstStyle/>
        <a:p>
          <a:endParaRPr lang="en-US" noProof="0"/>
        </a:p>
      </dgm:t>
    </dgm:pt>
    <dgm:pt modelId="{2619D5C8-EEB6-4BA7-8B44-4D9329B1719D}" type="sibTrans" cxnId="{7E17094C-F594-4A71-BDE9-26D4D42F4C1B}">
      <dgm:prSet/>
      <dgm:spPr/>
      <dgm:t>
        <a:bodyPr/>
        <a:lstStyle/>
        <a:p>
          <a:endParaRPr lang="en-US" noProof="0"/>
        </a:p>
      </dgm:t>
    </dgm:pt>
    <dgm:pt modelId="{94CA8739-36FC-4668-B42A-98FB00801E8A}">
      <dgm:prSet phldrT="[Texte]"/>
      <dgm:spPr>
        <a:ln>
          <a:solidFill>
            <a:schemeClr val="accent4">
              <a:lumMod val="60000"/>
              <a:lumOff val="40000"/>
            </a:schemeClr>
          </a:solidFill>
        </a:ln>
      </dgm:spPr>
      <dgm:t>
        <a:bodyPr/>
        <a:lstStyle/>
        <a:p>
          <a:r>
            <a:rPr lang="it-IT" noProof="0" dirty="0" smtClean="0"/>
            <a:t>Una spessa linea di legno bruno scuro di solito separa la zona cariata dal legno apparentemente sano. </a:t>
          </a:r>
          <a:endParaRPr lang="en-US" noProof="0" dirty="0"/>
        </a:p>
      </dgm:t>
    </dgm:pt>
    <dgm:pt modelId="{C48A2450-8782-4EAC-8A86-ABC4B2F7A0CA}" type="parTrans" cxnId="{FE0F41B4-7F01-4057-8B18-EB75B7C40ED9}">
      <dgm:prSet/>
      <dgm:spPr/>
      <dgm:t>
        <a:bodyPr/>
        <a:lstStyle/>
        <a:p>
          <a:endParaRPr lang="en-US"/>
        </a:p>
      </dgm:t>
    </dgm:pt>
    <dgm:pt modelId="{04BEA5D4-F375-481F-AB7E-3F889EE2E23E}" type="sibTrans" cxnId="{FE0F41B4-7F01-4057-8B18-EB75B7C40ED9}">
      <dgm:prSet/>
      <dgm:spPr/>
      <dgm:t>
        <a:bodyPr/>
        <a:lstStyle/>
        <a:p>
          <a:endParaRPr lang="en-US"/>
        </a:p>
      </dgm:t>
    </dgm:pt>
    <dgm:pt modelId="{6B6573FE-F661-4B08-9588-17FFC493006F}">
      <dgm:prSet phldrT="[Texte]"/>
      <dgm:spPr>
        <a:ln>
          <a:solidFill>
            <a:schemeClr val="accent4">
              <a:lumMod val="60000"/>
              <a:lumOff val="40000"/>
            </a:schemeClr>
          </a:solidFill>
        </a:ln>
      </dgm:spPr>
      <dgm:t>
        <a:bodyPr/>
        <a:lstStyle/>
        <a:p>
          <a:r>
            <a:rPr lang="en-US" noProof="0" dirty="0" err="1" smtClean="0"/>
            <a:t>Ritardo</a:t>
          </a:r>
          <a:r>
            <a:rPr lang="en-US" noProof="0" dirty="0" smtClean="0"/>
            <a:t> di </a:t>
          </a:r>
          <a:r>
            <a:rPr lang="en-US" noProof="0" dirty="0" err="1" smtClean="0"/>
            <a:t>maturazione</a:t>
          </a:r>
          <a:r>
            <a:rPr lang="en-US" noProof="0" dirty="0" smtClean="0"/>
            <a:t>, </a:t>
          </a:r>
          <a:r>
            <a:rPr lang="en-US" noProof="0" dirty="0" err="1" smtClean="0"/>
            <a:t>disseccamento</a:t>
          </a:r>
          <a:endParaRPr lang="en-US" noProof="0" dirty="0"/>
        </a:p>
      </dgm:t>
    </dgm:pt>
    <dgm:pt modelId="{E4BE5864-4E7A-4C0A-B411-6B8B49AF5A7D}" type="parTrans" cxnId="{CF4CEBE4-809E-46A8-AE97-293EE0BDE8F2}">
      <dgm:prSet/>
      <dgm:spPr/>
      <dgm:t>
        <a:bodyPr/>
        <a:lstStyle/>
        <a:p>
          <a:endParaRPr lang="en-US"/>
        </a:p>
      </dgm:t>
    </dgm:pt>
    <dgm:pt modelId="{F0373FF1-4C20-46AA-BFCC-E8DFBA2099A8}" type="sibTrans" cxnId="{CF4CEBE4-809E-46A8-AE97-293EE0BDE8F2}">
      <dgm:prSet/>
      <dgm:spPr/>
      <dgm:t>
        <a:bodyPr/>
        <a:lstStyle/>
        <a:p>
          <a:endParaRPr lang="en-US"/>
        </a:p>
      </dgm:t>
    </dgm:pt>
    <dgm:pt modelId="{21F73EBB-15B2-4FDF-AC46-28B33C1E3EF7}">
      <dgm:prSet phldrT="[Texte]" custT="1"/>
      <dgm:spPr>
        <a:ln>
          <a:solidFill>
            <a:schemeClr val="accent4">
              <a:lumMod val="60000"/>
              <a:lumOff val="40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700" noProof="0" dirty="0" smtClean="0"/>
            <a:t> </a:t>
          </a:r>
          <a:r>
            <a:rPr lang="en-US" sz="1700" noProof="0" dirty="0" err="1" smtClean="0"/>
            <a:t>Macchie</a:t>
          </a:r>
          <a:r>
            <a:rPr lang="en-US" sz="1700" noProof="0" dirty="0" smtClean="0"/>
            <a:t> </a:t>
          </a:r>
          <a:r>
            <a:rPr lang="en-US" sz="1700" noProof="0" dirty="0" err="1" smtClean="0"/>
            <a:t>tra</a:t>
          </a:r>
          <a:r>
            <a:rPr lang="en-US" sz="1700" noProof="0" dirty="0" smtClean="0"/>
            <a:t> le </a:t>
          </a:r>
          <a:r>
            <a:rPr lang="en-US" sz="1700" noProof="0" dirty="0" err="1" smtClean="0"/>
            <a:t>nervature</a:t>
          </a:r>
          <a:r>
            <a:rPr lang="en-US" sz="1700" noProof="0" dirty="0" smtClean="0"/>
            <a:t> e </a:t>
          </a:r>
          <a:r>
            <a:rPr lang="en-US" sz="1700" noProof="0" dirty="0" err="1" smtClean="0"/>
            <a:t>ai</a:t>
          </a:r>
          <a:r>
            <a:rPr lang="en-US" sz="1700" noProof="0" dirty="0" smtClean="0"/>
            <a:t> </a:t>
          </a:r>
          <a:r>
            <a:rPr lang="en-US" sz="1700" noProof="0" dirty="0" err="1" smtClean="0"/>
            <a:t>margini</a:t>
          </a:r>
          <a:r>
            <a:rPr lang="en-US" sz="1700" noProof="0" dirty="0" smtClean="0"/>
            <a:t>, </a:t>
          </a:r>
          <a:r>
            <a:rPr lang="en-US" sz="1700" noProof="0" dirty="0" err="1" smtClean="0"/>
            <a:t>dapprima</a:t>
          </a:r>
          <a:r>
            <a:rPr lang="en-US" sz="1700" noProof="0" dirty="0" smtClean="0"/>
            <a:t> </a:t>
          </a:r>
          <a:r>
            <a:rPr lang="en-US" sz="1700" noProof="0" dirty="0" err="1" smtClean="0"/>
            <a:t>gialle</a:t>
          </a:r>
          <a:r>
            <a:rPr lang="en-US" sz="1700" noProof="0" dirty="0" smtClean="0"/>
            <a:t> o </a:t>
          </a:r>
          <a:r>
            <a:rPr lang="en-US" sz="1700" noProof="0" dirty="0" err="1" smtClean="0"/>
            <a:t>rosse</a:t>
          </a:r>
          <a:r>
            <a:rPr lang="en-US" sz="1700" noProof="0" dirty="0" smtClean="0"/>
            <a:t> e      poi </a:t>
          </a:r>
          <a:r>
            <a:rPr lang="en-US" sz="1700" noProof="0" dirty="0" err="1" smtClean="0"/>
            <a:t>necrotiche</a:t>
          </a:r>
          <a:r>
            <a:rPr lang="en-US" sz="1700" noProof="0" dirty="0" smtClean="0"/>
            <a:t>. </a:t>
          </a:r>
          <a:endParaRPr lang="en-US" sz="1700" noProof="0" dirty="0"/>
        </a:p>
      </dgm:t>
    </dgm:pt>
    <dgm:pt modelId="{F508C92A-ADB8-400A-8CDB-A6983F5BDC53}" type="parTrans" cxnId="{100AE056-57DB-4EF0-83C1-6587645742C4}">
      <dgm:prSet/>
      <dgm:spPr/>
      <dgm:t>
        <a:bodyPr/>
        <a:lstStyle/>
        <a:p>
          <a:endParaRPr lang="en-US"/>
        </a:p>
      </dgm:t>
    </dgm:pt>
    <dgm:pt modelId="{D21B63CF-964C-4232-AF05-08579627AEC0}" type="sibTrans" cxnId="{100AE056-57DB-4EF0-83C1-6587645742C4}">
      <dgm:prSet/>
      <dgm:spPr/>
      <dgm:t>
        <a:bodyPr/>
        <a:lstStyle/>
        <a:p>
          <a:endParaRPr lang="en-US"/>
        </a:p>
      </dgm:t>
    </dgm:pt>
    <dgm:pt modelId="{815C2B72-7090-4E7F-801E-AA843FAE42FB}">
      <dgm:prSet phldrT="[Texte]" custT="1"/>
      <dgm:spPr>
        <a:ln>
          <a:solidFill>
            <a:schemeClr val="accent4">
              <a:lumMod val="60000"/>
              <a:lumOff val="40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700" noProof="0" dirty="0" err="1" smtClean="0"/>
            <a:t>Caduta</a:t>
          </a:r>
          <a:r>
            <a:rPr lang="en-US" sz="1700" noProof="0" dirty="0" smtClean="0"/>
            <a:t> </a:t>
          </a:r>
          <a:r>
            <a:rPr lang="en-US" sz="1700" noProof="0" dirty="0" err="1" smtClean="0"/>
            <a:t>prematura</a:t>
          </a:r>
          <a:r>
            <a:rPr lang="en-US" sz="1700" noProof="0" dirty="0" smtClean="0"/>
            <a:t> </a:t>
          </a:r>
          <a:r>
            <a:rPr lang="en-US" sz="1700" noProof="0" dirty="0" err="1" smtClean="0"/>
            <a:t>delle</a:t>
          </a:r>
          <a:r>
            <a:rPr lang="en-US" sz="1700" noProof="0" dirty="0" smtClean="0"/>
            <a:t> </a:t>
          </a:r>
          <a:r>
            <a:rPr lang="en-US" sz="1700" noProof="0" dirty="0" err="1" smtClean="0"/>
            <a:t>foglie</a:t>
          </a:r>
          <a:endParaRPr lang="en-US" sz="1700" noProof="0" dirty="0" smtClean="0"/>
        </a:p>
        <a:p>
          <a:pPr marL="0" marR="0" indent="0" defTabSz="914400" eaLnBrk="1" fontAlgn="auto" latinLnBrk="0" hangingPunct="1">
            <a:lnSpc>
              <a:spcPct val="100000"/>
            </a:lnSpc>
            <a:spcBef>
              <a:spcPts val="0"/>
            </a:spcBef>
            <a:spcAft>
              <a:spcPts val="0"/>
            </a:spcAft>
            <a:buClrTx/>
            <a:buSzTx/>
            <a:buFontTx/>
            <a:buNone/>
            <a:tabLst/>
            <a:defRPr/>
          </a:pPr>
          <a:endParaRPr lang="en-US" sz="1700" noProof="0" dirty="0"/>
        </a:p>
      </dgm:t>
    </dgm:pt>
    <dgm:pt modelId="{79975F3F-0194-4888-A55B-21E4963A02AB}" type="parTrans" cxnId="{AF2DA699-C0EE-43AF-8BC3-F9BF960B6288}">
      <dgm:prSet/>
      <dgm:spPr/>
    </dgm:pt>
    <dgm:pt modelId="{7098273A-A064-43E1-A20D-A630488ED479}" type="sibTrans" cxnId="{AF2DA699-C0EE-43AF-8BC3-F9BF960B6288}">
      <dgm:prSet/>
      <dgm:spPr/>
    </dgm:pt>
    <dgm:pt modelId="{C2FAEDE5-6251-4E8B-A99E-A121376262D0}" type="pres">
      <dgm:prSet presAssocID="{D269030A-A775-49AA-8B87-60C4C00FA711}" presName="linear" presStyleCnt="0">
        <dgm:presLayoutVars>
          <dgm:dir/>
          <dgm:resizeHandles val="exact"/>
        </dgm:presLayoutVars>
      </dgm:prSet>
      <dgm:spPr/>
      <dgm:t>
        <a:bodyPr/>
        <a:lstStyle/>
        <a:p>
          <a:endParaRPr lang="fr-FR"/>
        </a:p>
      </dgm:t>
    </dgm:pt>
    <dgm:pt modelId="{ACC06E45-121E-46E3-9C43-65C8349531BA}" type="pres">
      <dgm:prSet presAssocID="{AABABF93-4752-49EA-83F1-5480A9175DA5}" presName="comp" presStyleCnt="0"/>
      <dgm:spPr/>
    </dgm:pt>
    <dgm:pt modelId="{4317BCE6-4D24-4FF3-99D1-28E5294C4C26}" type="pres">
      <dgm:prSet presAssocID="{AABABF93-4752-49EA-83F1-5480A9175DA5}" presName="box" presStyleLbl="node1" presStyleIdx="0" presStyleCnt="3" custLinFactY="-23909" custLinFactNeighborX="-6667" custLinFactNeighborY="-100000"/>
      <dgm:spPr/>
      <dgm:t>
        <a:bodyPr/>
        <a:lstStyle/>
        <a:p>
          <a:endParaRPr lang="fr-FR"/>
        </a:p>
      </dgm:t>
    </dgm:pt>
    <dgm:pt modelId="{EEF8793D-6D4C-4E55-8671-90E6B7AC18D2}" type="pres">
      <dgm:prSet presAssocID="{AABABF93-4752-49EA-83F1-5480A9175DA5}" presName="img" presStyleLbl="fgImgPlace1" presStyleIdx="0" presStyleCnt="3"/>
      <dgm:spPr>
        <a:blipFill rotWithShape="1">
          <a:blip xmlns:r="http://schemas.openxmlformats.org/officeDocument/2006/relationships" r:embed="rId1"/>
          <a:stretch>
            <a:fillRect/>
          </a:stretch>
        </a:blipFill>
      </dgm:spPr>
      <dgm:t>
        <a:bodyPr/>
        <a:lstStyle/>
        <a:p>
          <a:endParaRPr lang="fr-FR"/>
        </a:p>
      </dgm:t>
    </dgm:pt>
    <dgm:pt modelId="{823110EE-E757-4A0B-93DA-0EC14DF6C059}" type="pres">
      <dgm:prSet presAssocID="{AABABF93-4752-49EA-83F1-5480A9175DA5}" presName="text" presStyleLbl="node1" presStyleIdx="0" presStyleCnt="3">
        <dgm:presLayoutVars>
          <dgm:bulletEnabled val="1"/>
        </dgm:presLayoutVars>
      </dgm:prSet>
      <dgm:spPr/>
      <dgm:t>
        <a:bodyPr/>
        <a:lstStyle/>
        <a:p>
          <a:endParaRPr lang="fr-FR"/>
        </a:p>
      </dgm:t>
    </dgm:pt>
    <dgm:pt modelId="{44665D55-D0BA-40C4-AA3E-B4B9DF3DE1CE}" type="pres">
      <dgm:prSet presAssocID="{D2938379-1AE7-4245-8F62-7959E67F0EE7}" presName="spacer" presStyleCnt="0"/>
      <dgm:spPr/>
    </dgm:pt>
    <dgm:pt modelId="{35282095-67A5-479C-B633-0726AD97CC43}" type="pres">
      <dgm:prSet presAssocID="{6C1FDCD5-B144-456A-8C49-8F949468C6E1}" presName="comp" presStyleCnt="0"/>
      <dgm:spPr/>
    </dgm:pt>
    <dgm:pt modelId="{05859F48-C442-4092-B1E2-9B1D6F9569B1}" type="pres">
      <dgm:prSet presAssocID="{6C1FDCD5-B144-456A-8C49-8F949468C6E1}" presName="box" presStyleLbl="node1" presStyleIdx="1" presStyleCnt="3"/>
      <dgm:spPr/>
      <dgm:t>
        <a:bodyPr/>
        <a:lstStyle/>
        <a:p>
          <a:endParaRPr lang="fr-FR"/>
        </a:p>
      </dgm:t>
    </dgm:pt>
    <dgm:pt modelId="{E8218B51-3F1D-428E-95C6-C7BCEB07FFB2}" type="pres">
      <dgm:prSet presAssocID="{6C1FDCD5-B144-456A-8C49-8F949468C6E1}" presName="img" presStyleLbl="fgImgPlace1" presStyleIdx="1" presStyleCnt="3"/>
      <dgm:spPr>
        <a:blipFill rotWithShape="1">
          <a:blip xmlns:r="http://schemas.openxmlformats.org/officeDocument/2006/relationships" r:embed="rId2"/>
          <a:stretch>
            <a:fillRect/>
          </a:stretch>
        </a:blipFill>
      </dgm:spPr>
      <dgm:t>
        <a:bodyPr/>
        <a:lstStyle/>
        <a:p>
          <a:endParaRPr lang="fr-FR"/>
        </a:p>
      </dgm:t>
    </dgm:pt>
    <dgm:pt modelId="{DA6B48E9-BC2F-4797-B2B8-0A35EDB9D1A7}" type="pres">
      <dgm:prSet presAssocID="{6C1FDCD5-B144-456A-8C49-8F949468C6E1}" presName="text" presStyleLbl="node1" presStyleIdx="1" presStyleCnt="3">
        <dgm:presLayoutVars>
          <dgm:bulletEnabled val="1"/>
        </dgm:presLayoutVars>
      </dgm:prSet>
      <dgm:spPr/>
      <dgm:t>
        <a:bodyPr/>
        <a:lstStyle/>
        <a:p>
          <a:endParaRPr lang="fr-FR"/>
        </a:p>
      </dgm:t>
    </dgm:pt>
    <dgm:pt modelId="{9D720DDE-BD38-4C5D-BC9A-2E05987F758A}" type="pres">
      <dgm:prSet presAssocID="{4F8F6BD3-50A9-4898-9EAC-999BD183E3C2}" presName="spacer" presStyleCnt="0"/>
      <dgm:spPr/>
    </dgm:pt>
    <dgm:pt modelId="{AB97AE77-1E5A-4155-937C-1B3850FCAB2A}" type="pres">
      <dgm:prSet presAssocID="{5D1A1CBA-8873-4E63-96A8-8AFE33C0B080}" presName="comp" presStyleCnt="0"/>
      <dgm:spPr/>
    </dgm:pt>
    <dgm:pt modelId="{57E7503D-1277-4BDE-AE6C-754B861FAD02}" type="pres">
      <dgm:prSet presAssocID="{5D1A1CBA-8873-4E63-96A8-8AFE33C0B080}" presName="box" presStyleLbl="node1" presStyleIdx="2" presStyleCnt="3"/>
      <dgm:spPr/>
      <dgm:t>
        <a:bodyPr/>
        <a:lstStyle/>
        <a:p>
          <a:endParaRPr lang="fr-FR"/>
        </a:p>
      </dgm:t>
    </dgm:pt>
    <dgm:pt modelId="{45B59797-5FC2-4641-90C2-031FFBD8EDCB}" type="pres">
      <dgm:prSet presAssocID="{5D1A1CBA-8873-4E63-96A8-8AFE33C0B080}" presName="img" presStyleLbl="fgImgPlace1" presStyleIdx="2" presStyleCnt="3" custLinFactNeighborX="2287" custLinFactNeighborY="-5063"/>
      <dgm:spPr>
        <a:blipFill rotWithShape="1">
          <a:blip xmlns:r="http://schemas.openxmlformats.org/officeDocument/2006/relationships" r:embed="rId3"/>
          <a:stretch>
            <a:fillRect/>
          </a:stretch>
        </a:blipFill>
      </dgm:spPr>
      <dgm:t>
        <a:bodyPr/>
        <a:lstStyle/>
        <a:p>
          <a:endParaRPr lang="fr-FR"/>
        </a:p>
      </dgm:t>
    </dgm:pt>
    <dgm:pt modelId="{C755956A-23B8-484D-93AB-89B0526F60BD}" type="pres">
      <dgm:prSet presAssocID="{5D1A1CBA-8873-4E63-96A8-8AFE33C0B080}" presName="text" presStyleLbl="node1" presStyleIdx="2" presStyleCnt="3">
        <dgm:presLayoutVars>
          <dgm:bulletEnabled val="1"/>
        </dgm:presLayoutVars>
      </dgm:prSet>
      <dgm:spPr/>
      <dgm:t>
        <a:bodyPr/>
        <a:lstStyle/>
        <a:p>
          <a:endParaRPr lang="fr-FR"/>
        </a:p>
      </dgm:t>
    </dgm:pt>
  </dgm:ptLst>
  <dgm:cxnLst>
    <dgm:cxn modelId="{FE0F41B4-7F01-4057-8B18-EB75B7C40ED9}" srcId="{6C1FDCD5-B144-456A-8C49-8F949468C6E1}" destId="{94CA8739-36FC-4668-B42A-98FB00801E8A}" srcOrd="1" destOrd="0" parTransId="{C48A2450-8782-4EAC-8A86-ABC4B2F7A0CA}" sibTransId="{04BEA5D4-F375-481F-AB7E-3F889EE2E23E}"/>
    <dgm:cxn modelId="{9D8FB1BE-5B8B-48DE-A1C0-CB6842128BAA}" type="presOf" srcId="{21F73EBB-15B2-4FDF-AC46-28B33C1E3EF7}" destId="{4317BCE6-4D24-4FF3-99D1-28E5294C4C26}" srcOrd="0" destOrd="1" presId="urn:microsoft.com/office/officeart/2005/8/layout/vList4#1"/>
    <dgm:cxn modelId="{2046D1B2-5B71-49E0-BF5B-1A22BCFA3A74}" type="presOf" srcId="{5D1A1CBA-8873-4E63-96A8-8AFE33C0B080}" destId="{57E7503D-1277-4BDE-AE6C-754B861FAD02}" srcOrd="0" destOrd="0" presId="urn:microsoft.com/office/officeart/2005/8/layout/vList4#1"/>
    <dgm:cxn modelId="{0EA7A038-EA2C-4C12-A705-3FD594C47E81}" type="presOf" srcId="{6B6573FE-F661-4B08-9588-17FFC493006F}" destId="{57E7503D-1277-4BDE-AE6C-754B861FAD02}" srcOrd="0" destOrd="1" presId="urn:microsoft.com/office/officeart/2005/8/layout/vList4#1"/>
    <dgm:cxn modelId="{06330D5D-7490-4BF4-B97C-0C09A9796D6A}" type="presOf" srcId="{5F28E8D0-2AB3-4A7A-8A7E-B15E257049CE}" destId="{57E7503D-1277-4BDE-AE6C-754B861FAD02}" srcOrd="0" destOrd="2" presId="urn:microsoft.com/office/officeart/2005/8/layout/vList4#1"/>
    <dgm:cxn modelId="{5E3FBC02-7DC6-4FEF-A760-E1480912978C}" type="presOf" srcId="{6B6573FE-F661-4B08-9588-17FFC493006F}" destId="{C755956A-23B8-484D-93AB-89B0526F60BD}" srcOrd="1" destOrd="1" presId="urn:microsoft.com/office/officeart/2005/8/layout/vList4#1"/>
    <dgm:cxn modelId="{100AE056-57DB-4EF0-83C1-6587645742C4}" srcId="{AABABF93-4752-49EA-83F1-5480A9175DA5}" destId="{21F73EBB-15B2-4FDF-AC46-28B33C1E3EF7}" srcOrd="0" destOrd="0" parTransId="{F508C92A-ADB8-400A-8CDB-A6983F5BDC53}" sibTransId="{D21B63CF-964C-4232-AF05-08579627AEC0}"/>
    <dgm:cxn modelId="{9495FCFD-73DC-4168-9BC9-ECB0035CF14C}" type="presOf" srcId="{C98B5B43-034B-414E-9BC6-871F9C509712}" destId="{DA6B48E9-BC2F-4797-B2B8-0A35EDB9D1A7}" srcOrd="1" destOrd="1" presId="urn:microsoft.com/office/officeart/2005/8/layout/vList4#1"/>
    <dgm:cxn modelId="{45A1D702-D3F6-4B83-9A33-5D8C7BD55DE5}" srcId="{D269030A-A775-49AA-8B87-60C4C00FA711}" destId="{5D1A1CBA-8873-4E63-96A8-8AFE33C0B080}" srcOrd="2" destOrd="0" parTransId="{D8195E76-A7F2-4BEE-8D6B-74046A57C14C}" sibTransId="{6CA7897C-02ED-46A6-9DCD-A742B8927BDC}"/>
    <dgm:cxn modelId="{7E17094C-F594-4A71-BDE9-26D4D42F4C1B}" srcId="{6C1FDCD5-B144-456A-8C49-8F949468C6E1}" destId="{C98B5B43-034B-414E-9BC6-871F9C509712}" srcOrd="0" destOrd="0" parTransId="{9F4AF7E0-ACEA-40CF-8EB5-EDA7B3BF302E}" sibTransId="{2619D5C8-EEB6-4BA7-8B44-4D9329B1719D}"/>
    <dgm:cxn modelId="{4E80265C-99D4-4FCA-A4A1-7FDC1E4376D8}" srcId="{D269030A-A775-49AA-8B87-60C4C00FA711}" destId="{AABABF93-4752-49EA-83F1-5480A9175DA5}" srcOrd="0" destOrd="0" parTransId="{A796C1A1-17B7-4FDD-A348-351F24F446B9}" sibTransId="{D2938379-1AE7-4245-8F62-7959E67F0EE7}"/>
    <dgm:cxn modelId="{AF2DA699-C0EE-43AF-8BC3-F9BF960B6288}" srcId="{AABABF93-4752-49EA-83F1-5480A9175DA5}" destId="{815C2B72-7090-4E7F-801E-AA843FAE42FB}" srcOrd="1" destOrd="0" parTransId="{79975F3F-0194-4888-A55B-21E4963A02AB}" sibTransId="{7098273A-A064-43E1-A20D-A630488ED479}"/>
    <dgm:cxn modelId="{B5285B44-1065-4C3A-B5B7-4722B1FE4B52}" srcId="{5D1A1CBA-8873-4E63-96A8-8AFE33C0B080}" destId="{5F28E8D0-2AB3-4A7A-8A7E-B15E257049CE}" srcOrd="1" destOrd="0" parTransId="{E86CE846-EF83-404E-A9B7-018AFF169BA8}" sibTransId="{6B66A4D9-0545-49C6-B3CD-3CCF0AE02815}"/>
    <dgm:cxn modelId="{6EA1C7F7-EB63-40B1-8FC1-6D95F97E4D34}" type="presOf" srcId="{5D1A1CBA-8873-4E63-96A8-8AFE33C0B080}" destId="{C755956A-23B8-484D-93AB-89B0526F60BD}" srcOrd="1" destOrd="0" presId="urn:microsoft.com/office/officeart/2005/8/layout/vList4#1"/>
    <dgm:cxn modelId="{5BFFC6BB-B26E-456B-BEEF-220D36843078}" type="presOf" srcId="{815C2B72-7090-4E7F-801E-AA843FAE42FB}" destId="{4317BCE6-4D24-4FF3-99D1-28E5294C4C26}" srcOrd="0" destOrd="2" presId="urn:microsoft.com/office/officeart/2005/8/layout/vList4#1"/>
    <dgm:cxn modelId="{A1CD617E-BFA7-4D2B-911A-D70E7F613F25}" type="presOf" srcId="{815C2B72-7090-4E7F-801E-AA843FAE42FB}" destId="{823110EE-E757-4A0B-93DA-0EC14DF6C059}" srcOrd="1" destOrd="2" presId="urn:microsoft.com/office/officeart/2005/8/layout/vList4#1"/>
    <dgm:cxn modelId="{C2766553-CA62-4473-BFBB-4F6204649D5A}" type="presOf" srcId="{6C1FDCD5-B144-456A-8C49-8F949468C6E1}" destId="{DA6B48E9-BC2F-4797-B2B8-0A35EDB9D1A7}" srcOrd="1" destOrd="0" presId="urn:microsoft.com/office/officeart/2005/8/layout/vList4#1"/>
    <dgm:cxn modelId="{CF4CEBE4-809E-46A8-AE97-293EE0BDE8F2}" srcId="{5D1A1CBA-8873-4E63-96A8-8AFE33C0B080}" destId="{6B6573FE-F661-4B08-9588-17FFC493006F}" srcOrd="0" destOrd="0" parTransId="{E4BE5864-4E7A-4C0A-B411-6B8B49AF5A7D}" sibTransId="{F0373FF1-4C20-46AA-BFCC-E8DFBA2099A8}"/>
    <dgm:cxn modelId="{F55B11FE-C343-4A51-BD28-7CE48AAEB2D6}" type="presOf" srcId="{5F28E8D0-2AB3-4A7A-8A7E-B15E257049CE}" destId="{C755956A-23B8-484D-93AB-89B0526F60BD}" srcOrd="1" destOrd="2" presId="urn:microsoft.com/office/officeart/2005/8/layout/vList4#1"/>
    <dgm:cxn modelId="{CD41A95C-3051-4BE8-9AE9-9B85DC696E99}" type="presOf" srcId="{21F73EBB-15B2-4FDF-AC46-28B33C1E3EF7}" destId="{823110EE-E757-4A0B-93DA-0EC14DF6C059}" srcOrd="1" destOrd="1" presId="urn:microsoft.com/office/officeart/2005/8/layout/vList4#1"/>
    <dgm:cxn modelId="{63EDBA5E-3A96-42D0-B036-FDAB7C9362D8}" srcId="{D269030A-A775-49AA-8B87-60C4C00FA711}" destId="{6C1FDCD5-B144-456A-8C49-8F949468C6E1}" srcOrd="1" destOrd="0" parTransId="{35763B58-349A-4AB6-90A8-FABF23138B85}" sibTransId="{4F8F6BD3-50A9-4898-9EAC-999BD183E3C2}"/>
    <dgm:cxn modelId="{43BA973A-7F13-43C6-8D1E-12C8B1CA3109}" type="presOf" srcId="{94CA8739-36FC-4668-B42A-98FB00801E8A}" destId="{DA6B48E9-BC2F-4797-B2B8-0A35EDB9D1A7}" srcOrd="1" destOrd="2" presId="urn:microsoft.com/office/officeart/2005/8/layout/vList4#1"/>
    <dgm:cxn modelId="{5C04C557-D46C-4B94-9607-29B8CF5D60AA}" type="presOf" srcId="{6C1FDCD5-B144-456A-8C49-8F949468C6E1}" destId="{05859F48-C442-4092-B1E2-9B1D6F9569B1}" srcOrd="0" destOrd="0" presId="urn:microsoft.com/office/officeart/2005/8/layout/vList4#1"/>
    <dgm:cxn modelId="{BCF55FF3-36CD-4B8C-A34D-5E75BC4342F6}" type="presOf" srcId="{D269030A-A775-49AA-8B87-60C4C00FA711}" destId="{C2FAEDE5-6251-4E8B-A99E-A121376262D0}" srcOrd="0" destOrd="0" presId="urn:microsoft.com/office/officeart/2005/8/layout/vList4#1"/>
    <dgm:cxn modelId="{809A5FA3-400A-44CC-B28F-D738BF27F6D5}" type="presOf" srcId="{AABABF93-4752-49EA-83F1-5480A9175DA5}" destId="{823110EE-E757-4A0B-93DA-0EC14DF6C059}" srcOrd="1" destOrd="0" presId="urn:microsoft.com/office/officeart/2005/8/layout/vList4#1"/>
    <dgm:cxn modelId="{AEA20B5D-75B0-4F92-99D6-E79CA07183FD}" type="presOf" srcId="{AABABF93-4752-49EA-83F1-5480A9175DA5}" destId="{4317BCE6-4D24-4FF3-99D1-28E5294C4C26}" srcOrd="0" destOrd="0" presId="urn:microsoft.com/office/officeart/2005/8/layout/vList4#1"/>
    <dgm:cxn modelId="{CE7FC474-D5B2-4B3E-BC99-718E125EE4A2}" type="presOf" srcId="{94CA8739-36FC-4668-B42A-98FB00801E8A}" destId="{05859F48-C442-4092-B1E2-9B1D6F9569B1}" srcOrd="0" destOrd="2" presId="urn:microsoft.com/office/officeart/2005/8/layout/vList4#1"/>
    <dgm:cxn modelId="{08A0788F-77AB-41C7-9CF7-EF4DB1A60B75}" type="presOf" srcId="{C98B5B43-034B-414E-9BC6-871F9C509712}" destId="{05859F48-C442-4092-B1E2-9B1D6F9569B1}" srcOrd="0" destOrd="1" presId="urn:microsoft.com/office/officeart/2005/8/layout/vList4#1"/>
    <dgm:cxn modelId="{97F6DD56-D793-45AB-A5C4-EAB31AF7AE3B}" type="presParOf" srcId="{C2FAEDE5-6251-4E8B-A99E-A121376262D0}" destId="{ACC06E45-121E-46E3-9C43-65C8349531BA}" srcOrd="0" destOrd="0" presId="urn:microsoft.com/office/officeart/2005/8/layout/vList4#1"/>
    <dgm:cxn modelId="{8D2733DB-5AAC-4102-889C-19E2905A459F}" type="presParOf" srcId="{ACC06E45-121E-46E3-9C43-65C8349531BA}" destId="{4317BCE6-4D24-4FF3-99D1-28E5294C4C26}" srcOrd="0" destOrd="0" presId="urn:microsoft.com/office/officeart/2005/8/layout/vList4#1"/>
    <dgm:cxn modelId="{9A222A72-B826-4615-BC3A-4809CEB63953}" type="presParOf" srcId="{ACC06E45-121E-46E3-9C43-65C8349531BA}" destId="{EEF8793D-6D4C-4E55-8671-90E6B7AC18D2}" srcOrd="1" destOrd="0" presId="urn:microsoft.com/office/officeart/2005/8/layout/vList4#1"/>
    <dgm:cxn modelId="{AD98D4D8-FD46-4D81-B7BD-E65DB746C7CE}" type="presParOf" srcId="{ACC06E45-121E-46E3-9C43-65C8349531BA}" destId="{823110EE-E757-4A0B-93DA-0EC14DF6C059}" srcOrd="2" destOrd="0" presId="urn:microsoft.com/office/officeart/2005/8/layout/vList4#1"/>
    <dgm:cxn modelId="{7487144A-5EF0-40B7-BB86-734AA39F40C4}" type="presParOf" srcId="{C2FAEDE5-6251-4E8B-A99E-A121376262D0}" destId="{44665D55-D0BA-40C4-AA3E-B4B9DF3DE1CE}" srcOrd="1" destOrd="0" presId="urn:microsoft.com/office/officeart/2005/8/layout/vList4#1"/>
    <dgm:cxn modelId="{EEEB0440-A5E9-455B-A276-C5F007EDB413}" type="presParOf" srcId="{C2FAEDE5-6251-4E8B-A99E-A121376262D0}" destId="{35282095-67A5-479C-B633-0726AD97CC43}" srcOrd="2" destOrd="0" presId="urn:microsoft.com/office/officeart/2005/8/layout/vList4#1"/>
    <dgm:cxn modelId="{76CCBBA1-A2E3-43B2-99C8-DA2453C2D710}" type="presParOf" srcId="{35282095-67A5-479C-B633-0726AD97CC43}" destId="{05859F48-C442-4092-B1E2-9B1D6F9569B1}" srcOrd="0" destOrd="0" presId="urn:microsoft.com/office/officeart/2005/8/layout/vList4#1"/>
    <dgm:cxn modelId="{58BF59CB-6B47-49D8-A009-4B6EC9EBBCC6}" type="presParOf" srcId="{35282095-67A5-479C-B633-0726AD97CC43}" destId="{E8218B51-3F1D-428E-95C6-C7BCEB07FFB2}" srcOrd="1" destOrd="0" presId="urn:microsoft.com/office/officeart/2005/8/layout/vList4#1"/>
    <dgm:cxn modelId="{20D08CDA-3D50-4877-BA3F-FBFA36C673C7}" type="presParOf" srcId="{35282095-67A5-479C-B633-0726AD97CC43}" destId="{DA6B48E9-BC2F-4797-B2B8-0A35EDB9D1A7}" srcOrd="2" destOrd="0" presId="urn:microsoft.com/office/officeart/2005/8/layout/vList4#1"/>
    <dgm:cxn modelId="{9E379576-8553-4AD7-A215-A558C6CA2C66}" type="presParOf" srcId="{C2FAEDE5-6251-4E8B-A99E-A121376262D0}" destId="{9D720DDE-BD38-4C5D-BC9A-2E05987F758A}" srcOrd="3" destOrd="0" presId="urn:microsoft.com/office/officeart/2005/8/layout/vList4#1"/>
    <dgm:cxn modelId="{54B39F85-6675-4C4C-8EAA-2191CFBF6A15}" type="presParOf" srcId="{C2FAEDE5-6251-4E8B-A99E-A121376262D0}" destId="{AB97AE77-1E5A-4155-937C-1B3850FCAB2A}" srcOrd="4" destOrd="0" presId="urn:microsoft.com/office/officeart/2005/8/layout/vList4#1"/>
    <dgm:cxn modelId="{F2F55235-9F99-44D6-9814-F4541B7B583B}" type="presParOf" srcId="{AB97AE77-1E5A-4155-937C-1B3850FCAB2A}" destId="{57E7503D-1277-4BDE-AE6C-754B861FAD02}" srcOrd="0" destOrd="0" presId="urn:microsoft.com/office/officeart/2005/8/layout/vList4#1"/>
    <dgm:cxn modelId="{7AE46CC2-2C6C-40D1-A3CE-2DA4BF85E59E}" type="presParOf" srcId="{AB97AE77-1E5A-4155-937C-1B3850FCAB2A}" destId="{45B59797-5FC2-4641-90C2-031FFBD8EDCB}" srcOrd="1" destOrd="0" presId="urn:microsoft.com/office/officeart/2005/8/layout/vList4#1"/>
    <dgm:cxn modelId="{12783AC4-2152-4C8E-A35C-815DA0E0ACEF}" type="presParOf" srcId="{AB97AE77-1E5A-4155-937C-1B3850FCAB2A}" destId="{C755956A-23B8-484D-93AB-89B0526F60BD}" srcOrd="2" destOrd="0" presId="urn:microsoft.com/office/officeart/2005/8/layout/vList4#1"/>
  </dgm:cxnLst>
  <dgm:bg/>
  <dgm:whole>
    <a:ln>
      <a:solidFill>
        <a:schemeClr val="accent4">
          <a:lumMod val="60000"/>
          <a:lumOff val="4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69030A-A775-49AA-8B87-60C4C00FA711}" type="doc">
      <dgm:prSet loTypeId="urn:microsoft.com/office/officeart/2005/8/layout/vList4#2" loCatId="list" qsTypeId="urn:microsoft.com/office/officeart/2005/8/quickstyle/simple1" qsCatId="simple" csTypeId="urn:microsoft.com/office/officeart/2005/8/colors/accent4_1" csCatId="accent4" phldr="1"/>
      <dgm:spPr/>
      <dgm:t>
        <a:bodyPr/>
        <a:lstStyle/>
        <a:p>
          <a:endParaRPr lang="fr-FR"/>
        </a:p>
      </dgm:t>
    </dgm:pt>
    <dgm:pt modelId="{AABABF93-4752-49EA-83F1-5480A9175DA5}">
      <dgm:prSet phldrT="[Texte]"/>
      <dgm:spPr>
        <a:ln>
          <a:solidFill>
            <a:schemeClr val="accent4">
              <a:lumMod val="60000"/>
              <a:lumOff val="40000"/>
            </a:schemeClr>
          </a:solidFill>
        </a:ln>
      </dgm:spPr>
      <dgm:t>
        <a:bodyPr/>
        <a:lstStyle/>
        <a:p>
          <a:r>
            <a:rPr lang="en-US" baseline="0" noProof="0" dirty="0" err="1" smtClean="0"/>
            <a:t>Sintomi</a:t>
          </a:r>
          <a:r>
            <a:rPr lang="en-US" baseline="0" noProof="0" dirty="0" smtClean="0"/>
            <a:t> </a:t>
          </a:r>
          <a:r>
            <a:rPr lang="en-US" baseline="0" noProof="0" dirty="0" err="1" smtClean="0"/>
            <a:t>sulle</a:t>
          </a:r>
          <a:r>
            <a:rPr lang="en-US" baseline="0" noProof="0" dirty="0" smtClean="0"/>
            <a:t> </a:t>
          </a:r>
          <a:r>
            <a:rPr lang="en-US" baseline="0" noProof="0" dirty="0" err="1" smtClean="0"/>
            <a:t>foglie</a:t>
          </a:r>
          <a:endParaRPr lang="en-US" noProof="0" dirty="0" smtClean="0"/>
        </a:p>
      </dgm:t>
    </dgm:pt>
    <dgm:pt modelId="{A796C1A1-17B7-4FDD-A348-351F24F446B9}" type="parTrans" cxnId="{4E80265C-99D4-4FCA-A4A1-7FDC1E4376D8}">
      <dgm:prSet/>
      <dgm:spPr/>
      <dgm:t>
        <a:bodyPr/>
        <a:lstStyle/>
        <a:p>
          <a:endParaRPr lang="en-US" noProof="0"/>
        </a:p>
      </dgm:t>
    </dgm:pt>
    <dgm:pt modelId="{D2938379-1AE7-4245-8F62-7959E67F0EE7}" type="sibTrans" cxnId="{4E80265C-99D4-4FCA-A4A1-7FDC1E4376D8}">
      <dgm:prSet/>
      <dgm:spPr/>
      <dgm:t>
        <a:bodyPr/>
        <a:lstStyle/>
        <a:p>
          <a:endParaRPr lang="en-US" noProof="0"/>
        </a:p>
      </dgm:t>
    </dgm:pt>
    <dgm:pt modelId="{6C1FDCD5-B144-456A-8C49-8F949468C6E1}">
      <dgm:prSet phldrT="[Texte]"/>
      <dgm:spPr>
        <a:ln>
          <a:solidFill>
            <a:schemeClr val="accent4">
              <a:lumMod val="60000"/>
              <a:lumOff val="40000"/>
            </a:schemeClr>
          </a:solidFill>
        </a:ln>
      </dgm:spPr>
      <dgm:t>
        <a:bodyPr/>
        <a:lstStyle/>
        <a:p>
          <a:r>
            <a:rPr lang="en-US" noProof="0" dirty="0" err="1" smtClean="0"/>
            <a:t>Sintomi</a:t>
          </a:r>
          <a:r>
            <a:rPr lang="en-US" noProof="0" dirty="0" smtClean="0"/>
            <a:t> </a:t>
          </a:r>
          <a:r>
            <a:rPr lang="en-US" noProof="0" dirty="0" err="1" smtClean="0"/>
            <a:t>su</a:t>
          </a:r>
          <a:r>
            <a:rPr lang="en-US" noProof="0" dirty="0" smtClean="0"/>
            <a:t> </a:t>
          </a:r>
          <a:r>
            <a:rPr lang="en-US" noProof="0" dirty="0" err="1" smtClean="0"/>
            <a:t>legno</a:t>
          </a:r>
          <a:endParaRPr lang="en-US" noProof="0" dirty="0"/>
        </a:p>
      </dgm:t>
    </dgm:pt>
    <dgm:pt modelId="{35763B58-349A-4AB6-90A8-FABF23138B85}" type="parTrans" cxnId="{63EDBA5E-3A96-42D0-B036-FDAB7C9362D8}">
      <dgm:prSet/>
      <dgm:spPr/>
      <dgm:t>
        <a:bodyPr/>
        <a:lstStyle/>
        <a:p>
          <a:endParaRPr lang="en-US" noProof="0"/>
        </a:p>
      </dgm:t>
    </dgm:pt>
    <dgm:pt modelId="{4F8F6BD3-50A9-4898-9EAC-999BD183E3C2}" type="sibTrans" cxnId="{63EDBA5E-3A96-42D0-B036-FDAB7C9362D8}">
      <dgm:prSet/>
      <dgm:spPr/>
      <dgm:t>
        <a:bodyPr/>
        <a:lstStyle/>
        <a:p>
          <a:endParaRPr lang="en-US" noProof="0"/>
        </a:p>
      </dgm:t>
    </dgm:pt>
    <dgm:pt modelId="{5D1A1CBA-8873-4E63-96A8-8AFE33C0B080}">
      <dgm:prSet phldrT="[Texte]"/>
      <dgm:spPr>
        <a:ln>
          <a:solidFill>
            <a:schemeClr val="accent4">
              <a:lumMod val="60000"/>
              <a:lumOff val="40000"/>
            </a:schemeClr>
          </a:solidFill>
        </a:ln>
      </dgm:spPr>
      <dgm:t>
        <a:bodyPr/>
        <a:lstStyle/>
        <a:p>
          <a:r>
            <a:rPr lang="en-US" noProof="0" dirty="0" err="1" smtClean="0"/>
            <a:t>Sintomi</a:t>
          </a:r>
          <a:r>
            <a:rPr lang="en-US" noProof="0" dirty="0" smtClean="0"/>
            <a:t> </a:t>
          </a:r>
          <a:r>
            <a:rPr lang="en-US" noProof="0" dirty="0" err="1" smtClean="0"/>
            <a:t>su</a:t>
          </a:r>
          <a:r>
            <a:rPr lang="en-US" noProof="0" dirty="0" smtClean="0"/>
            <a:t> </a:t>
          </a:r>
          <a:r>
            <a:rPr lang="en-US" noProof="0" dirty="0" err="1" smtClean="0"/>
            <a:t>frutti</a:t>
          </a:r>
          <a:endParaRPr lang="en-US" noProof="0" dirty="0" smtClean="0"/>
        </a:p>
      </dgm:t>
    </dgm:pt>
    <dgm:pt modelId="{D8195E76-A7F2-4BEE-8D6B-74046A57C14C}" type="parTrans" cxnId="{45A1D702-D3F6-4B83-9A33-5D8C7BD55DE5}">
      <dgm:prSet/>
      <dgm:spPr/>
      <dgm:t>
        <a:bodyPr/>
        <a:lstStyle/>
        <a:p>
          <a:endParaRPr lang="en-US" noProof="0"/>
        </a:p>
      </dgm:t>
    </dgm:pt>
    <dgm:pt modelId="{6CA7897C-02ED-46A6-9DCD-A742B8927BDC}" type="sibTrans" cxnId="{45A1D702-D3F6-4B83-9A33-5D8C7BD55DE5}">
      <dgm:prSet/>
      <dgm:spPr/>
      <dgm:t>
        <a:bodyPr/>
        <a:lstStyle/>
        <a:p>
          <a:endParaRPr lang="en-US" noProof="0"/>
        </a:p>
      </dgm:t>
    </dgm:pt>
    <dgm:pt modelId="{5F28E8D0-2AB3-4A7A-8A7E-B15E257049CE}">
      <dgm:prSet phldrT="[Texte]"/>
      <dgm:spPr>
        <a:ln>
          <a:solidFill>
            <a:schemeClr val="accent4">
              <a:lumMod val="60000"/>
              <a:lumOff val="40000"/>
            </a:schemeClr>
          </a:solidFill>
        </a:ln>
      </dgm:spPr>
      <dgm:t>
        <a:bodyPr/>
        <a:lstStyle/>
        <a:p>
          <a:r>
            <a:rPr lang="en-US" noProof="0" dirty="0" err="1" smtClean="0"/>
            <a:t>Acinellatura</a:t>
          </a:r>
          <a:endParaRPr lang="en-US" noProof="0" dirty="0"/>
        </a:p>
      </dgm:t>
    </dgm:pt>
    <dgm:pt modelId="{E86CE846-EF83-404E-A9B7-018AFF169BA8}" type="parTrans" cxnId="{B5285B44-1065-4C3A-B5B7-4722B1FE4B52}">
      <dgm:prSet/>
      <dgm:spPr/>
      <dgm:t>
        <a:bodyPr/>
        <a:lstStyle/>
        <a:p>
          <a:endParaRPr lang="en-US" noProof="0"/>
        </a:p>
      </dgm:t>
    </dgm:pt>
    <dgm:pt modelId="{6B66A4D9-0545-49C6-B3CD-3CCF0AE02815}" type="sibTrans" cxnId="{B5285B44-1065-4C3A-B5B7-4722B1FE4B52}">
      <dgm:prSet/>
      <dgm:spPr/>
      <dgm:t>
        <a:bodyPr/>
        <a:lstStyle/>
        <a:p>
          <a:endParaRPr lang="en-US" noProof="0"/>
        </a:p>
      </dgm:t>
    </dgm:pt>
    <dgm:pt modelId="{E7B0001D-30FA-47DA-9B44-2B665E8ED45E}">
      <dgm:prSet phldrT="[Texte]"/>
      <dgm:spPr>
        <a:ln>
          <a:solidFill>
            <a:schemeClr val="accent4">
              <a:lumMod val="60000"/>
              <a:lumOff val="40000"/>
            </a:schemeClr>
          </a:solidFill>
        </a:ln>
      </dgm:spPr>
      <dgm:t>
        <a:bodyPr/>
        <a:lstStyle/>
        <a:p>
          <a:r>
            <a:rPr lang="en-US" noProof="0" dirty="0" err="1" smtClean="0"/>
            <a:t>Foglie</a:t>
          </a:r>
          <a:r>
            <a:rPr lang="en-US" noProof="0" dirty="0" smtClean="0"/>
            <a:t> </a:t>
          </a:r>
          <a:r>
            <a:rPr lang="en-US" noProof="0" dirty="0" err="1" smtClean="0"/>
            <a:t>clorotiche</a:t>
          </a:r>
          <a:r>
            <a:rPr lang="en-US" noProof="0" dirty="0" smtClean="0"/>
            <a:t> o </a:t>
          </a:r>
          <a:r>
            <a:rPr lang="en-US" noProof="0" dirty="0" err="1" smtClean="0"/>
            <a:t>deformate</a:t>
          </a:r>
          <a:r>
            <a:rPr lang="en-US" noProof="0" dirty="0" smtClean="0"/>
            <a:t> (</a:t>
          </a:r>
          <a:r>
            <a:rPr lang="en-US" noProof="0" dirty="0" err="1" smtClean="0"/>
            <a:t>ripiegamento</a:t>
          </a:r>
          <a:r>
            <a:rPr lang="en-US" noProof="0" dirty="0" smtClean="0"/>
            <a:t> a </a:t>
          </a:r>
          <a:r>
            <a:rPr lang="en-US" noProof="0" dirty="0" err="1" smtClean="0"/>
            <a:t>coppa</a:t>
          </a:r>
          <a:r>
            <a:rPr lang="en-US" noProof="0" dirty="0" smtClean="0"/>
            <a:t>)</a:t>
          </a:r>
          <a:endParaRPr lang="en-US" noProof="0" dirty="0"/>
        </a:p>
      </dgm:t>
    </dgm:pt>
    <dgm:pt modelId="{CA78DCE8-8587-488A-A1FE-30B375E444EA}" type="sibTrans" cxnId="{EAD3087B-EB5D-484A-AB32-15DCCC3F050C}">
      <dgm:prSet/>
      <dgm:spPr/>
      <dgm:t>
        <a:bodyPr/>
        <a:lstStyle/>
        <a:p>
          <a:endParaRPr lang="fr-FR"/>
        </a:p>
      </dgm:t>
    </dgm:pt>
    <dgm:pt modelId="{AD9FE3BC-1FFF-4603-BC61-93E5446BAEE3}" type="parTrans" cxnId="{EAD3087B-EB5D-484A-AB32-15DCCC3F050C}">
      <dgm:prSet/>
      <dgm:spPr/>
      <dgm:t>
        <a:bodyPr/>
        <a:lstStyle/>
        <a:p>
          <a:endParaRPr lang="fr-FR"/>
        </a:p>
      </dgm:t>
    </dgm:pt>
    <dgm:pt modelId="{B773B5F3-A88E-4ED9-BB03-C758F9E99DBC}">
      <dgm:prSet phldrT="[Texte]"/>
      <dgm:spPr>
        <a:ln>
          <a:solidFill>
            <a:schemeClr val="accent4">
              <a:lumMod val="60000"/>
              <a:lumOff val="40000"/>
            </a:schemeClr>
          </a:solidFill>
        </a:ln>
      </dgm:spPr>
      <dgm:t>
        <a:bodyPr/>
        <a:lstStyle/>
        <a:p>
          <a:r>
            <a:rPr lang="en-US" dirty="0" err="1" smtClean="0"/>
            <a:t>Internodi</a:t>
          </a:r>
          <a:r>
            <a:rPr lang="en-US" dirty="0" smtClean="0"/>
            <a:t> </a:t>
          </a:r>
          <a:r>
            <a:rPr lang="en-US" dirty="0" err="1" smtClean="0"/>
            <a:t>raccorciati</a:t>
          </a:r>
          <a:endParaRPr lang="en-US" noProof="0" dirty="0"/>
        </a:p>
      </dgm:t>
    </dgm:pt>
    <dgm:pt modelId="{86BAF2AB-D210-463C-9BE3-5E6920716BEE}" type="sibTrans" cxnId="{09B82CB3-9A5C-4BE8-AC5A-C81A3007D977}">
      <dgm:prSet/>
      <dgm:spPr/>
      <dgm:t>
        <a:bodyPr/>
        <a:lstStyle/>
        <a:p>
          <a:endParaRPr lang="en-US" noProof="0"/>
        </a:p>
      </dgm:t>
    </dgm:pt>
    <dgm:pt modelId="{BD2AC64F-897E-4C8F-BCA3-4C8DB03FFE4E}" type="parTrans" cxnId="{09B82CB3-9A5C-4BE8-AC5A-C81A3007D977}">
      <dgm:prSet/>
      <dgm:spPr/>
      <dgm:t>
        <a:bodyPr/>
        <a:lstStyle/>
        <a:p>
          <a:endParaRPr lang="en-US" noProof="0"/>
        </a:p>
      </dgm:t>
    </dgm:pt>
    <dgm:pt modelId="{20674CD1-6534-4E12-9B97-405DC22B6B9A}">
      <dgm:prSet phldrT="[Texte]"/>
      <dgm:spPr>
        <a:ln>
          <a:solidFill>
            <a:schemeClr val="accent4">
              <a:lumMod val="60000"/>
              <a:lumOff val="40000"/>
            </a:schemeClr>
          </a:solidFill>
        </a:ln>
      </dgm:spPr>
      <dgm:t>
        <a:bodyPr/>
        <a:lstStyle/>
        <a:p>
          <a:r>
            <a:rPr lang="en-US" err="1" smtClean="0"/>
            <a:t>Arresto</a:t>
          </a:r>
          <a:r>
            <a:rPr lang="en-US" smtClean="0"/>
            <a:t> della crescita</a:t>
          </a:r>
          <a:endParaRPr lang="en-US" noProof="0" dirty="0"/>
        </a:p>
      </dgm:t>
    </dgm:pt>
    <dgm:pt modelId="{E43347E5-485F-4B08-8555-2E77F77CDB8C}" type="parTrans" cxnId="{CF8FE24F-BB2F-4635-BFC5-21CC11A23DC1}">
      <dgm:prSet/>
      <dgm:spPr/>
      <dgm:t>
        <a:bodyPr/>
        <a:lstStyle/>
        <a:p>
          <a:endParaRPr lang="fr-FR"/>
        </a:p>
      </dgm:t>
    </dgm:pt>
    <dgm:pt modelId="{0DA4AB1F-EC1D-4C3D-B7B0-91B31C97C268}" type="sibTrans" cxnId="{CF8FE24F-BB2F-4635-BFC5-21CC11A23DC1}">
      <dgm:prSet/>
      <dgm:spPr/>
      <dgm:t>
        <a:bodyPr/>
        <a:lstStyle/>
        <a:p>
          <a:endParaRPr lang="fr-FR"/>
        </a:p>
      </dgm:t>
    </dgm:pt>
    <dgm:pt modelId="{07758391-F821-4DF5-A969-2147BE18595B}">
      <dgm:prSet phldrT="[Texte]"/>
      <dgm:spPr>
        <a:ln>
          <a:solidFill>
            <a:schemeClr val="accent4">
              <a:lumMod val="60000"/>
              <a:lumOff val="40000"/>
            </a:schemeClr>
          </a:solidFill>
        </a:ln>
      </dgm:spPr>
      <dgm:t>
        <a:bodyPr/>
        <a:lstStyle/>
        <a:p>
          <a:r>
            <a:rPr lang="en-US" noProof="0" dirty="0" err="1" smtClean="0"/>
            <a:t>cascola</a:t>
          </a:r>
          <a:endParaRPr lang="en-US" noProof="0" dirty="0"/>
        </a:p>
      </dgm:t>
    </dgm:pt>
    <dgm:pt modelId="{A02095EE-5D37-4FEB-B1E7-685F6006142D}" type="parTrans" cxnId="{C42ED70D-9497-4657-8F0F-C6F5B728CDDF}">
      <dgm:prSet/>
      <dgm:spPr/>
      <dgm:t>
        <a:bodyPr/>
        <a:lstStyle/>
        <a:p>
          <a:endParaRPr lang="fr-FR"/>
        </a:p>
      </dgm:t>
    </dgm:pt>
    <dgm:pt modelId="{5E1D2FDB-CBF0-4EE2-95FE-C670C935D483}" type="sibTrans" cxnId="{C42ED70D-9497-4657-8F0F-C6F5B728CDDF}">
      <dgm:prSet/>
      <dgm:spPr/>
      <dgm:t>
        <a:bodyPr/>
        <a:lstStyle/>
        <a:p>
          <a:endParaRPr lang="fr-FR"/>
        </a:p>
      </dgm:t>
    </dgm:pt>
    <dgm:pt modelId="{DFE0BB5E-6243-4305-A2AB-33EAA3AB7AB3}">
      <dgm:prSet phldrT="[Texte]"/>
      <dgm:spPr>
        <a:ln>
          <a:solidFill>
            <a:schemeClr val="accent4">
              <a:lumMod val="60000"/>
              <a:lumOff val="40000"/>
            </a:schemeClr>
          </a:solidFill>
        </a:ln>
      </dgm:spPr>
      <dgm:t>
        <a:bodyPr/>
        <a:lstStyle/>
        <a:p>
          <a:r>
            <a:rPr lang="en-US" dirty="0" err="1" smtClean="0"/>
            <a:t>Necrosi</a:t>
          </a:r>
          <a:r>
            <a:rPr lang="en-US" dirty="0" smtClean="0"/>
            <a:t> </a:t>
          </a:r>
          <a:r>
            <a:rPr lang="en-US" dirty="0" err="1" smtClean="0"/>
            <a:t>settoriali</a:t>
          </a:r>
          <a:r>
            <a:rPr lang="en-US" dirty="0" smtClean="0"/>
            <a:t> </a:t>
          </a:r>
          <a:r>
            <a:rPr lang="en-US" dirty="0" err="1" smtClean="0"/>
            <a:t>brune</a:t>
          </a:r>
          <a:r>
            <a:rPr lang="en-US" dirty="0" smtClean="0"/>
            <a:t> e </a:t>
          </a:r>
          <a:r>
            <a:rPr lang="en-US" dirty="0" err="1" smtClean="0"/>
            <a:t>compatte</a:t>
          </a:r>
          <a:endParaRPr lang="en-US" noProof="0" dirty="0"/>
        </a:p>
      </dgm:t>
    </dgm:pt>
    <dgm:pt modelId="{95F838CD-4407-482F-983A-51C5033E4272}" type="sibTrans" cxnId="{38538C57-AD62-4634-809D-4976E04DA2DF}">
      <dgm:prSet/>
      <dgm:spPr/>
      <dgm:t>
        <a:bodyPr/>
        <a:lstStyle/>
        <a:p>
          <a:endParaRPr lang="en-US" noProof="0"/>
        </a:p>
      </dgm:t>
    </dgm:pt>
    <dgm:pt modelId="{87DC193D-676F-4E4F-A5C7-A745A285BD0F}" type="parTrans" cxnId="{38538C57-AD62-4634-809D-4976E04DA2DF}">
      <dgm:prSet/>
      <dgm:spPr/>
      <dgm:t>
        <a:bodyPr/>
        <a:lstStyle/>
        <a:p>
          <a:endParaRPr lang="en-US" noProof="0"/>
        </a:p>
      </dgm:t>
    </dgm:pt>
    <dgm:pt modelId="{C2FAEDE5-6251-4E8B-A99E-A121376262D0}" type="pres">
      <dgm:prSet presAssocID="{D269030A-A775-49AA-8B87-60C4C00FA711}" presName="linear" presStyleCnt="0">
        <dgm:presLayoutVars>
          <dgm:dir/>
          <dgm:resizeHandles val="exact"/>
        </dgm:presLayoutVars>
      </dgm:prSet>
      <dgm:spPr/>
      <dgm:t>
        <a:bodyPr/>
        <a:lstStyle/>
        <a:p>
          <a:endParaRPr lang="fr-FR"/>
        </a:p>
      </dgm:t>
    </dgm:pt>
    <dgm:pt modelId="{ACC06E45-121E-46E3-9C43-65C8349531BA}" type="pres">
      <dgm:prSet presAssocID="{AABABF93-4752-49EA-83F1-5480A9175DA5}" presName="comp" presStyleCnt="0"/>
      <dgm:spPr/>
    </dgm:pt>
    <dgm:pt modelId="{4317BCE6-4D24-4FF3-99D1-28E5294C4C26}" type="pres">
      <dgm:prSet presAssocID="{AABABF93-4752-49EA-83F1-5480A9175DA5}" presName="box" presStyleLbl="node1" presStyleIdx="0" presStyleCnt="3"/>
      <dgm:spPr/>
      <dgm:t>
        <a:bodyPr/>
        <a:lstStyle/>
        <a:p>
          <a:endParaRPr lang="fr-FR"/>
        </a:p>
      </dgm:t>
    </dgm:pt>
    <dgm:pt modelId="{EEF8793D-6D4C-4E55-8671-90E6B7AC18D2}" type="pres">
      <dgm:prSet presAssocID="{AABABF93-4752-49EA-83F1-5480A9175DA5}" presName="img" presStyleLbl="fgImgPlace1" presStyleIdx="0" presStyleCnt="3"/>
      <dgm:spPr>
        <a:blipFill rotWithShape="1">
          <a:blip xmlns:r="http://schemas.openxmlformats.org/officeDocument/2006/relationships" r:embed="rId1"/>
          <a:stretch>
            <a:fillRect/>
          </a:stretch>
        </a:blipFill>
      </dgm:spPr>
      <dgm:t>
        <a:bodyPr/>
        <a:lstStyle/>
        <a:p>
          <a:endParaRPr lang="fr-FR"/>
        </a:p>
      </dgm:t>
    </dgm:pt>
    <dgm:pt modelId="{823110EE-E757-4A0B-93DA-0EC14DF6C059}" type="pres">
      <dgm:prSet presAssocID="{AABABF93-4752-49EA-83F1-5480A9175DA5}" presName="text" presStyleLbl="node1" presStyleIdx="0" presStyleCnt="3">
        <dgm:presLayoutVars>
          <dgm:bulletEnabled val="1"/>
        </dgm:presLayoutVars>
      </dgm:prSet>
      <dgm:spPr/>
      <dgm:t>
        <a:bodyPr/>
        <a:lstStyle/>
        <a:p>
          <a:endParaRPr lang="fr-FR"/>
        </a:p>
      </dgm:t>
    </dgm:pt>
    <dgm:pt modelId="{44665D55-D0BA-40C4-AA3E-B4B9DF3DE1CE}" type="pres">
      <dgm:prSet presAssocID="{D2938379-1AE7-4245-8F62-7959E67F0EE7}" presName="spacer" presStyleCnt="0"/>
      <dgm:spPr/>
    </dgm:pt>
    <dgm:pt modelId="{35282095-67A5-479C-B633-0726AD97CC43}" type="pres">
      <dgm:prSet presAssocID="{6C1FDCD5-B144-456A-8C49-8F949468C6E1}" presName="comp" presStyleCnt="0"/>
      <dgm:spPr/>
    </dgm:pt>
    <dgm:pt modelId="{05859F48-C442-4092-B1E2-9B1D6F9569B1}" type="pres">
      <dgm:prSet presAssocID="{6C1FDCD5-B144-456A-8C49-8F949468C6E1}" presName="box" presStyleLbl="node1" presStyleIdx="1" presStyleCnt="3"/>
      <dgm:spPr/>
      <dgm:t>
        <a:bodyPr/>
        <a:lstStyle/>
        <a:p>
          <a:endParaRPr lang="fr-FR"/>
        </a:p>
      </dgm:t>
    </dgm:pt>
    <dgm:pt modelId="{E8218B51-3F1D-428E-95C6-C7BCEB07FFB2}" type="pres">
      <dgm:prSet presAssocID="{6C1FDCD5-B144-456A-8C49-8F949468C6E1}" presName="img" presStyleLbl="fgImgPlace1" presStyleIdx="1" presStyleCnt="3"/>
      <dgm:spPr>
        <a:blipFill rotWithShape="1">
          <a:blip xmlns:r="http://schemas.openxmlformats.org/officeDocument/2006/relationships" r:embed="rId2"/>
          <a:stretch>
            <a:fillRect/>
          </a:stretch>
        </a:blipFill>
      </dgm:spPr>
      <dgm:t>
        <a:bodyPr/>
        <a:lstStyle/>
        <a:p>
          <a:endParaRPr lang="fr-FR"/>
        </a:p>
      </dgm:t>
    </dgm:pt>
    <dgm:pt modelId="{DA6B48E9-BC2F-4797-B2B8-0A35EDB9D1A7}" type="pres">
      <dgm:prSet presAssocID="{6C1FDCD5-B144-456A-8C49-8F949468C6E1}" presName="text" presStyleLbl="node1" presStyleIdx="1" presStyleCnt="3">
        <dgm:presLayoutVars>
          <dgm:bulletEnabled val="1"/>
        </dgm:presLayoutVars>
      </dgm:prSet>
      <dgm:spPr/>
      <dgm:t>
        <a:bodyPr/>
        <a:lstStyle/>
        <a:p>
          <a:endParaRPr lang="fr-FR"/>
        </a:p>
      </dgm:t>
    </dgm:pt>
    <dgm:pt modelId="{9D720DDE-BD38-4C5D-BC9A-2E05987F758A}" type="pres">
      <dgm:prSet presAssocID="{4F8F6BD3-50A9-4898-9EAC-999BD183E3C2}" presName="spacer" presStyleCnt="0"/>
      <dgm:spPr/>
    </dgm:pt>
    <dgm:pt modelId="{AB97AE77-1E5A-4155-937C-1B3850FCAB2A}" type="pres">
      <dgm:prSet presAssocID="{5D1A1CBA-8873-4E63-96A8-8AFE33C0B080}" presName="comp" presStyleCnt="0"/>
      <dgm:spPr/>
    </dgm:pt>
    <dgm:pt modelId="{57E7503D-1277-4BDE-AE6C-754B861FAD02}" type="pres">
      <dgm:prSet presAssocID="{5D1A1CBA-8873-4E63-96A8-8AFE33C0B080}" presName="box" presStyleLbl="node1" presStyleIdx="2" presStyleCnt="3"/>
      <dgm:spPr/>
      <dgm:t>
        <a:bodyPr/>
        <a:lstStyle/>
        <a:p>
          <a:endParaRPr lang="fr-FR"/>
        </a:p>
      </dgm:t>
    </dgm:pt>
    <dgm:pt modelId="{45B59797-5FC2-4641-90C2-031FFBD8EDCB}" type="pres">
      <dgm:prSet presAssocID="{5D1A1CBA-8873-4E63-96A8-8AFE33C0B080}" presName="img" presStyleLbl="fgImgPlace1" presStyleIdx="2" presStyleCnt="3"/>
      <dgm:spPr>
        <a:blipFill rotWithShape="1">
          <a:blip xmlns:r="http://schemas.openxmlformats.org/officeDocument/2006/relationships" r:embed="rId3"/>
          <a:stretch>
            <a:fillRect/>
          </a:stretch>
        </a:blipFill>
      </dgm:spPr>
      <dgm:t>
        <a:bodyPr/>
        <a:lstStyle/>
        <a:p>
          <a:endParaRPr lang="fr-FR"/>
        </a:p>
      </dgm:t>
    </dgm:pt>
    <dgm:pt modelId="{C755956A-23B8-484D-93AB-89B0526F60BD}" type="pres">
      <dgm:prSet presAssocID="{5D1A1CBA-8873-4E63-96A8-8AFE33C0B080}" presName="text" presStyleLbl="node1" presStyleIdx="2" presStyleCnt="3">
        <dgm:presLayoutVars>
          <dgm:bulletEnabled val="1"/>
        </dgm:presLayoutVars>
      </dgm:prSet>
      <dgm:spPr/>
      <dgm:t>
        <a:bodyPr/>
        <a:lstStyle/>
        <a:p>
          <a:endParaRPr lang="fr-FR"/>
        </a:p>
      </dgm:t>
    </dgm:pt>
  </dgm:ptLst>
  <dgm:cxnLst>
    <dgm:cxn modelId="{AC22F5BF-535E-4E74-892B-1773007598D5}" type="presOf" srcId="{6C1FDCD5-B144-456A-8C49-8F949468C6E1}" destId="{05859F48-C442-4092-B1E2-9B1D6F9569B1}" srcOrd="0" destOrd="0" presId="urn:microsoft.com/office/officeart/2005/8/layout/vList4#2"/>
    <dgm:cxn modelId="{BA1A8524-BAFB-4B7A-A86F-CE725B24E7EF}" type="presOf" srcId="{B773B5F3-A88E-4ED9-BB03-C758F9E99DBC}" destId="{4317BCE6-4D24-4FF3-99D1-28E5294C4C26}" srcOrd="0" destOrd="1" presId="urn:microsoft.com/office/officeart/2005/8/layout/vList4#2"/>
    <dgm:cxn modelId="{CF8FE24F-BB2F-4635-BFC5-21CC11A23DC1}" srcId="{AABABF93-4752-49EA-83F1-5480A9175DA5}" destId="{20674CD1-6534-4E12-9B97-405DC22B6B9A}" srcOrd="1" destOrd="0" parTransId="{E43347E5-485F-4B08-8555-2E77F77CDB8C}" sibTransId="{0DA4AB1F-EC1D-4C3D-B7B0-91B31C97C268}"/>
    <dgm:cxn modelId="{4C77EBC2-8B1C-42CD-A322-884F7A13A6A4}" type="presOf" srcId="{07758391-F821-4DF5-A969-2147BE18595B}" destId="{57E7503D-1277-4BDE-AE6C-754B861FAD02}" srcOrd="0" destOrd="2" presId="urn:microsoft.com/office/officeart/2005/8/layout/vList4#2"/>
    <dgm:cxn modelId="{65214335-9F21-4B20-BD00-A80EECDD2A39}" type="presOf" srcId="{5D1A1CBA-8873-4E63-96A8-8AFE33C0B080}" destId="{C755956A-23B8-484D-93AB-89B0526F60BD}" srcOrd="1" destOrd="0" presId="urn:microsoft.com/office/officeart/2005/8/layout/vList4#2"/>
    <dgm:cxn modelId="{8BC98459-15B7-462D-8056-0DA218D58461}" type="presOf" srcId="{DFE0BB5E-6243-4305-A2AB-33EAA3AB7AB3}" destId="{05859F48-C442-4092-B1E2-9B1D6F9569B1}" srcOrd="0" destOrd="1" presId="urn:microsoft.com/office/officeart/2005/8/layout/vList4#2"/>
    <dgm:cxn modelId="{AAFED574-9755-4D4A-86C1-523EAD0BDBFA}" type="presOf" srcId="{20674CD1-6534-4E12-9B97-405DC22B6B9A}" destId="{4317BCE6-4D24-4FF3-99D1-28E5294C4C26}" srcOrd="0" destOrd="2" presId="urn:microsoft.com/office/officeart/2005/8/layout/vList4#2"/>
    <dgm:cxn modelId="{38538C57-AD62-4634-809D-4976E04DA2DF}" srcId="{6C1FDCD5-B144-456A-8C49-8F949468C6E1}" destId="{DFE0BB5E-6243-4305-A2AB-33EAA3AB7AB3}" srcOrd="0" destOrd="0" parTransId="{87DC193D-676F-4E4F-A5C7-A745A285BD0F}" sibTransId="{95F838CD-4407-482F-983A-51C5033E4272}"/>
    <dgm:cxn modelId="{09B82CB3-9A5C-4BE8-AC5A-C81A3007D977}" srcId="{AABABF93-4752-49EA-83F1-5480A9175DA5}" destId="{B773B5F3-A88E-4ED9-BB03-C758F9E99DBC}" srcOrd="0" destOrd="0" parTransId="{BD2AC64F-897E-4C8F-BCA3-4C8DB03FFE4E}" sibTransId="{86BAF2AB-D210-463C-9BE3-5E6920716BEE}"/>
    <dgm:cxn modelId="{ADEB24EC-E734-4037-8778-0DFC715520BE}" type="presOf" srcId="{6C1FDCD5-B144-456A-8C49-8F949468C6E1}" destId="{DA6B48E9-BC2F-4797-B2B8-0A35EDB9D1A7}" srcOrd="1" destOrd="0" presId="urn:microsoft.com/office/officeart/2005/8/layout/vList4#2"/>
    <dgm:cxn modelId="{45A1D702-D3F6-4B83-9A33-5D8C7BD55DE5}" srcId="{D269030A-A775-49AA-8B87-60C4C00FA711}" destId="{5D1A1CBA-8873-4E63-96A8-8AFE33C0B080}" srcOrd="2" destOrd="0" parTransId="{D8195E76-A7F2-4BEE-8D6B-74046A57C14C}" sibTransId="{6CA7897C-02ED-46A6-9DCD-A742B8927BDC}"/>
    <dgm:cxn modelId="{4E80265C-99D4-4FCA-A4A1-7FDC1E4376D8}" srcId="{D269030A-A775-49AA-8B87-60C4C00FA711}" destId="{AABABF93-4752-49EA-83F1-5480A9175DA5}" srcOrd="0" destOrd="0" parTransId="{A796C1A1-17B7-4FDD-A348-351F24F446B9}" sibTransId="{D2938379-1AE7-4245-8F62-7959E67F0EE7}"/>
    <dgm:cxn modelId="{C42ED70D-9497-4657-8F0F-C6F5B728CDDF}" srcId="{5D1A1CBA-8873-4E63-96A8-8AFE33C0B080}" destId="{07758391-F821-4DF5-A969-2147BE18595B}" srcOrd="1" destOrd="0" parTransId="{A02095EE-5D37-4FEB-B1E7-685F6006142D}" sibTransId="{5E1D2FDB-CBF0-4EE2-95FE-C670C935D483}"/>
    <dgm:cxn modelId="{9B1C2B74-7546-4798-89B5-74B364A4729C}" type="presOf" srcId="{5D1A1CBA-8873-4E63-96A8-8AFE33C0B080}" destId="{57E7503D-1277-4BDE-AE6C-754B861FAD02}" srcOrd="0" destOrd="0" presId="urn:microsoft.com/office/officeart/2005/8/layout/vList4#2"/>
    <dgm:cxn modelId="{53CB3E28-F82A-4364-B464-63217C083487}" type="presOf" srcId="{5F28E8D0-2AB3-4A7A-8A7E-B15E257049CE}" destId="{57E7503D-1277-4BDE-AE6C-754B861FAD02}" srcOrd="0" destOrd="1" presId="urn:microsoft.com/office/officeart/2005/8/layout/vList4#2"/>
    <dgm:cxn modelId="{85CAE83D-DD2F-4E68-99F7-C0BEA89D7A33}" type="presOf" srcId="{DFE0BB5E-6243-4305-A2AB-33EAA3AB7AB3}" destId="{DA6B48E9-BC2F-4797-B2B8-0A35EDB9D1A7}" srcOrd="1" destOrd="1" presId="urn:microsoft.com/office/officeart/2005/8/layout/vList4#2"/>
    <dgm:cxn modelId="{F80B917B-565D-4779-B3E3-D73C7C82DFB8}" type="presOf" srcId="{D269030A-A775-49AA-8B87-60C4C00FA711}" destId="{C2FAEDE5-6251-4E8B-A99E-A121376262D0}" srcOrd="0" destOrd="0" presId="urn:microsoft.com/office/officeart/2005/8/layout/vList4#2"/>
    <dgm:cxn modelId="{C5431597-BE22-46EA-AC7D-89DAF0666ECA}" type="presOf" srcId="{E7B0001D-30FA-47DA-9B44-2B665E8ED45E}" destId="{823110EE-E757-4A0B-93DA-0EC14DF6C059}" srcOrd="1" destOrd="3" presId="urn:microsoft.com/office/officeart/2005/8/layout/vList4#2"/>
    <dgm:cxn modelId="{B5285B44-1065-4C3A-B5B7-4722B1FE4B52}" srcId="{5D1A1CBA-8873-4E63-96A8-8AFE33C0B080}" destId="{5F28E8D0-2AB3-4A7A-8A7E-B15E257049CE}" srcOrd="0" destOrd="0" parTransId="{E86CE846-EF83-404E-A9B7-018AFF169BA8}" sibTransId="{6B66A4D9-0545-49C6-B3CD-3CCF0AE02815}"/>
    <dgm:cxn modelId="{C95E88DD-9835-413A-9D24-7C49A26ABA26}" type="presOf" srcId="{AABABF93-4752-49EA-83F1-5480A9175DA5}" destId="{823110EE-E757-4A0B-93DA-0EC14DF6C059}" srcOrd="1" destOrd="0" presId="urn:microsoft.com/office/officeart/2005/8/layout/vList4#2"/>
    <dgm:cxn modelId="{EAD3087B-EB5D-484A-AB32-15DCCC3F050C}" srcId="{AABABF93-4752-49EA-83F1-5480A9175DA5}" destId="{E7B0001D-30FA-47DA-9B44-2B665E8ED45E}" srcOrd="2" destOrd="0" parTransId="{AD9FE3BC-1FFF-4603-BC61-93E5446BAEE3}" sibTransId="{CA78DCE8-8587-488A-A1FE-30B375E444EA}"/>
    <dgm:cxn modelId="{100F9CF8-98BB-4AAA-B0EF-5DE2BE014E38}" type="presOf" srcId="{E7B0001D-30FA-47DA-9B44-2B665E8ED45E}" destId="{4317BCE6-4D24-4FF3-99D1-28E5294C4C26}" srcOrd="0" destOrd="3" presId="urn:microsoft.com/office/officeart/2005/8/layout/vList4#2"/>
    <dgm:cxn modelId="{2BA13B94-E5AC-436C-AFC6-B237E7F831C1}" type="presOf" srcId="{07758391-F821-4DF5-A969-2147BE18595B}" destId="{C755956A-23B8-484D-93AB-89B0526F60BD}" srcOrd="1" destOrd="2" presId="urn:microsoft.com/office/officeart/2005/8/layout/vList4#2"/>
    <dgm:cxn modelId="{63EDBA5E-3A96-42D0-B036-FDAB7C9362D8}" srcId="{D269030A-A775-49AA-8B87-60C4C00FA711}" destId="{6C1FDCD5-B144-456A-8C49-8F949468C6E1}" srcOrd="1" destOrd="0" parTransId="{35763B58-349A-4AB6-90A8-FABF23138B85}" sibTransId="{4F8F6BD3-50A9-4898-9EAC-999BD183E3C2}"/>
    <dgm:cxn modelId="{9D76BB61-F997-4E88-AB6C-5922C8EAF404}" type="presOf" srcId="{20674CD1-6534-4E12-9B97-405DC22B6B9A}" destId="{823110EE-E757-4A0B-93DA-0EC14DF6C059}" srcOrd="1" destOrd="2" presId="urn:microsoft.com/office/officeart/2005/8/layout/vList4#2"/>
    <dgm:cxn modelId="{29A327D0-B9DB-4B15-9298-82D15ECC7E3A}" type="presOf" srcId="{B773B5F3-A88E-4ED9-BB03-C758F9E99DBC}" destId="{823110EE-E757-4A0B-93DA-0EC14DF6C059}" srcOrd="1" destOrd="1" presId="urn:microsoft.com/office/officeart/2005/8/layout/vList4#2"/>
    <dgm:cxn modelId="{36BBB707-A172-442D-9755-74CAE07A5F63}" type="presOf" srcId="{AABABF93-4752-49EA-83F1-5480A9175DA5}" destId="{4317BCE6-4D24-4FF3-99D1-28E5294C4C26}" srcOrd="0" destOrd="0" presId="urn:microsoft.com/office/officeart/2005/8/layout/vList4#2"/>
    <dgm:cxn modelId="{9B07EBC2-AACA-40BB-A9B0-36AA7806A0B6}" type="presOf" srcId="{5F28E8D0-2AB3-4A7A-8A7E-B15E257049CE}" destId="{C755956A-23B8-484D-93AB-89B0526F60BD}" srcOrd="1" destOrd="1" presId="urn:microsoft.com/office/officeart/2005/8/layout/vList4#2"/>
    <dgm:cxn modelId="{2FDD58A8-7860-489B-A8A2-76C53DDC96C7}" type="presParOf" srcId="{C2FAEDE5-6251-4E8B-A99E-A121376262D0}" destId="{ACC06E45-121E-46E3-9C43-65C8349531BA}" srcOrd="0" destOrd="0" presId="urn:microsoft.com/office/officeart/2005/8/layout/vList4#2"/>
    <dgm:cxn modelId="{A9286532-897B-48A9-8E36-298E591D3B08}" type="presParOf" srcId="{ACC06E45-121E-46E3-9C43-65C8349531BA}" destId="{4317BCE6-4D24-4FF3-99D1-28E5294C4C26}" srcOrd="0" destOrd="0" presId="urn:microsoft.com/office/officeart/2005/8/layout/vList4#2"/>
    <dgm:cxn modelId="{5BBCA626-2B05-415A-8D75-357B29B860B7}" type="presParOf" srcId="{ACC06E45-121E-46E3-9C43-65C8349531BA}" destId="{EEF8793D-6D4C-4E55-8671-90E6B7AC18D2}" srcOrd="1" destOrd="0" presId="urn:microsoft.com/office/officeart/2005/8/layout/vList4#2"/>
    <dgm:cxn modelId="{2176EFA4-3F95-4DFB-A09C-906DE16B4BE6}" type="presParOf" srcId="{ACC06E45-121E-46E3-9C43-65C8349531BA}" destId="{823110EE-E757-4A0B-93DA-0EC14DF6C059}" srcOrd="2" destOrd="0" presId="urn:microsoft.com/office/officeart/2005/8/layout/vList4#2"/>
    <dgm:cxn modelId="{AF7AD4E9-CB7E-4E43-9C16-A56DA0A2BDDC}" type="presParOf" srcId="{C2FAEDE5-6251-4E8B-A99E-A121376262D0}" destId="{44665D55-D0BA-40C4-AA3E-B4B9DF3DE1CE}" srcOrd="1" destOrd="0" presId="urn:microsoft.com/office/officeart/2005/8/layout/vList4#2"/>
    <dgm:cxn modelId="{65F34E18-DB17-449B-ADCC-E3D281439481}" type="presParOf" srcId="{C2FAEDE5-6251-4E8B-A99E-A121376262D0}" destId="{35282095-67A5-479C-B633-0726AD97CC43}" srcOrd="2" destOrd="0" presId="urn:microsoft.com/office/officeart/2005/8/layout/vList4#2"/>
    <dgm:cxn modelId="{0BC52547-3236-46C6-94D0-AE198E878B34}" type="presParOf" srcId="{35282095-67A5-479C-B633-0726AD97CC43}" destId="{05859F48-C442-4092-B1E2-9B1D6F9569B1}" srcOrd="0" destOrd="0" presId="urn:microsoft.com/office/officeart/2005/8/layout/vList4#2"/>
    <dgm:cxn modelId="{E60A9265-5936-407B-8F09-4A5D7F69F972}" type="presParOf" srcId="{35282095-67A5-479C-B633-0726AD97CC43}" destId="{E8218B51-3F1D-428E-95C6-C7BCEB07FFB2}" srcOrd="1" destOrd="0" presId="urn:microsoft.com/office/officeart/2005/8/layout/vList4#2"/>
    <dgm:cxn modelId="{FD0C3128-1221-47D5-9516-80F91874116D}" type="presParOf" srcId="{35282095-67A5-479C-B633-0726AD97CC43}" destId="{DA6B48E9-BC2F-4797-B2B8-0A35EDB9D1A7}" srcOrd="2" destOrd="0" presId="urn:microsoft.com/office/officeart/2005/8/layout/vList4#2"/>
    <dgm:cxn modelId="{82C2F9B6-CC2A-4D8E-A44A-049024DD6376}" type="presParOf" srcId="{C2FAEDE5-6251-4E8B-A99E-A121376262D0}" destId="{9D720DDE-BD38-4C5D-BC9A-2E05987F758A}" srcOrd="3" destOrd="0" presId="urn:microsoft.com/office/officeart/2005/8/layout/vList4#2"/>
    <dgm:cxn modelId="{F5FCCFDB-2E0D-4EF3-82F6-BE3F0AA161C0}" type="presParOf" srcId="{C2FAEDE5-6251-4E8B-A99E-A121376262D0}" destId="{AB97AE77-1E5A-4155-937C-1B3850FCAB2A}" srcOrd="4" destOrd="0" presId="urn:microsoft.com/office/officeart/2005/8/layout/vList4#2"/>
    <dgm:cxn modelId="{26053A6B-F6D1-4405-9D97-755B9CA78CA5}" type="presParOf" srcId="{AB97AE77-1E5A-4155-937C-1B3850FCAB2A}" destId="{57E7503D-1277-4BDE-AE6C-754B861FAD02}" srcOrd="0" destOrd="0" presId="urn:microsoft.com/office/officeart/2005/8/layout/vList4#2"/>
    <dgm:cxn modelId="{B4C98A6D-4339-4F22-9860-AF9DE361CE67}" type="presParOf" srcId="{AB97AE77-1E5A-4155-937C-1B3850FCAB2A}" destId="{45B59797-5FC2-4641-90C2-031FFBD8EDCB}" srcOrd="1" destOrd="0" presId="urn:microsoft.com/office/officeart/2005/8/layout/vList4#2"/>
    <dgm:cxn modelId="{4C0961AC-F523-487D-B08E-D990B2BCB874}" type="presParOf" srcId="{AB97AE77-1E5A-4155-937C-1B3850FCAB2A}" destId="{C755956A-23B8-484D-93AB-89B0526F60BD}" srcOrd="2" destOrd="0" presId="urn:microsoft.com/office/officeart/2005/8/layout/vList4#2"/>
  </dgm:cxnLst>
  <dgm:bg/>
  <dgm:whole>
    <a:ln>
      <a:solidFill>
        <a:schemeClr val="accent4">
          <a:lumMod val="60000"/>
          <a:lumOff val="4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69030A-A775-49AA-8B87-60C4C00FA711}" type="doc">
      <dgm:prSet loTypeId="urn:microsoft.com/office/officeart/2005/8/layout/vList4#3" loCatId="list" qsTypeId="urn:microsoft.com/office/officeart/2005/8/quickstyle/simple1" qsCatId="simple" csTypeId="urn:microsoft.com/office/officeart/2005/8/colors/accent4_1" csCatId="accent4" phldr="1"/>
      <dgm:spPr/>
      <dgm:t>
        <a:bodyPr/>
        <a:lstStyle/>
        <a:p>
          <a:endParaRPr lang="fr-FR"/>
        </a:p>
      </dgm:t>
    </dgm:pt>
    <dgm:pt modelId="{AABABF93-4752-49EA-83F1-5480A9175DA5}">
      <dgm:prSet phldrT="[Texte]"/>
      <dgm:spPr>
        <a:ln>
          <a:solidFill>
            <a:schemeClr val="accent4">
              <a:lumMod val="60000"/>
              <a:lumOff val="40000"/>
            </a:schemeClr>
          </a:solidFill>
        </a:ln>
      </dgm:spPr>
      <dgm:t>
        <a:bodyPr/>
        <a:lstStyle/>
        <a:p>
          <a:r>
            <a:rPr lang="en-US" baseline="0" noProof="0" dirty="0" err="1" smtClean="0"/>
            <a:t>Sintomi</a:t>
          </a:r>
          <a:r>
            <a:rPr lang="en-US" baseline="0" noProof="0" dirty="0" smtClean="0"/>
            <a:t> </a:t>
          </a:r>
          <a:r>
            <a:rPr lang="en-US" baseline="0" noProof="0" dirty="0" err="1" smtClean="0"/>
            <a:t>su</a:t>
          </a:r>
          <a:r>
            <a:rPr lang="en-US" baseline="0" noProof="0" dirty="0" smtClean="0"/>
            <a:t> </a:t>
          </a:r>
          <a:r>
            <a:rPr lang="en-US" baseline="0" noProof="0" dirty="0" err="1" smtClean="0"/>
            <a:t>foglie</a:t>
          </a:r>
          <a:endParaRPr lang="en-US" noProof="0" dirty="0" smtClean="0"/>
        </a:p>
      </dgm:t>
    </dgm:pt>
    <dgm:pt modelId="{A796C1A1-17B7-4FDD-A348-351F24F446B9}" type="parTrans" cxnId="{4E80265C-99D4-4FCA-A4A1-7FDC1E4376D8}">
      <dgm:prSet/>
      <dgm:spPr/>
      <dgm:t>
        <a:bodyPr/>
        <a:lstStyle/>
        <a:p>
          <a:endParaRPr lang="en-US" noProof="0"/>
        </a:p>
      </dgm:t>
    </dgm:pt>
    <dgm:pt modelId="{D2938379-1AE7-4245-8F62-7959E67F0EE7}" type="sibTrans" cxnId="{4E80265C-99D4-4FCA-A4A1-7FDC1E4376D8}">
      <dgm:prSet/>
      <dgm:spPr/>
      <dgm:t>
        <a:bodyPr/>
        <a:lstStyle/>
        <a:p>
          <a:endParaRPr lang="en-US" noProof="0"/>
        </a:p>
      </dgm:t>
    </dgm:pt>
    <dgm:pt modelId="{6C1FDCD5-B144-456A-8C49-8F949468C6E1}">
      <dgm:prSet phldrT="[Texte]"/>
      <dgm:spPr>
        <a:ln>
          <a:solidFill>
            <a:schemeClr val="accent4">
              <a:lumMod val="60000"/>
              <a:lumOff val="40000"/>
            </a:schemeClr>
          </a:solidFill>
        </a:ln>
      </dgm:spPr>
      <dgm:t>
        <a:bodyPr/>
        <a:lstStyle/>
        <a:p>
          <a:r>
            <a:rPr lang="en-US" noProof="0" dirty="0" err="1" smtClean="0"/>
            <a:t>Sintomi</a:t>
          </a:r>
          <a:r>
            <a:rPr lang="en-US" noProof="0" dirty="0" smtClean="0"/>
            <a:t> </a:t>
          </a:r>
          <a:r>
            <a:rPr lang="en-US" noProof="0" dirty="0" err="1" smtClean="0"/>
            <a:t>su</a:t>
          </a:r>
          <a:r>
            <a:rPr lang="en-US" noProof="0" dirty="0" smtClean="0"/>
            <a:t> </a:t>
          </a:r>
          <a:r>
            <a:rPr lang="en-US" noProof="0" dirty="0" err="1" smtClean="0"/>
            <a:t>legno</a:t>
          </a:r>
          <a:endParaRPr lang="en-US" noProof="0" dirty="0"/>
        </a:p>
      </dgm:t>
    </dgm:pt>
    <dgm:pt modelId="{35763B58-349A-4AB6-90A8-FABF23138B85}" type="parTrans" cxnId="{63EDBA5E-3A96-42D0-B036-FDAB7C9362D8}">
      <dgm:prSet/>
      <dgm:spPr/>
      <dgm:t>
        <a:bodyPr/>
        <a:lstStyle/>
        <a:p>
          <a:endParaRPr lang="en-US" noProof="0"/>
        </a:p>
      </dgm:t>
    </dgm:pt>
    <dgm:pt modelId="{4F8F6BD3-50A9-4898-9EAC-999BD183E3C2}" type="sibTrans" cxnId="{63EDBA5E-3A96-42D0-B036-FDAB7C9362D8}">
      <dgm:prSet/>
      <dgm:spPr/>
      <dgm:t>
        <a:bodyPr/>
        <a:lstStyle/>
        <a:p>
          <a:endParaRPr lang="en-US" noProof="0"/>
        </a:p>
      </dgm:t>
    </dgm:pt>
    <dgm:pt modelId="{5D1A1CBA-8873-4E63-96A8-8AFE33C0B080}">
      <dgm:prSet phldrT="[Texte]"/>
      <dgm:spPr>
        <a:ln>
          <a:solidFill>
            <a:schemeClr val="accent4">
              <a:lumMod val="60000"/>
              <a:lumOff val="40000"/>
            </a:schemeClr>
          </a:solidFill>
        </a:ln>
      </dgm:spPr>
      <dgm:t>
        <a:bodyPr/>
        <a:lstStyle/>
        <a:p>
          <a:r>
            <a:rPr lang="en-US" noProof="0" dirty="0" err="1" smtClean="0"/>
            <a:t>Sintomi</a:t>
          </a:r>
          <a:r>
            <a:rPr lang="en-US" noProof="0" dirty="0" smtClean="0"/>
            <a:t> sui </a:t>
          </a:r>
          <a:r>
            <a:rPr lang="en-US" noProof="0" dirty="0" err="1" smtClean="0"/>
            <a:t>frutti</a:t>
          </a:r>
          <a:endParaRPr lang="en-US" noProof="0" dirty="0" smtClean="0"/>
        </a:p>
      </dgm:t>
    </dgm:pt>
    <dgm:pt modelId="{D8195E76-A7F2-4BEE-8D6B-74046A57C14C}" type="parTrans" cxnId="{45A1D702-D3F6-4B83-9A33-5D8C7BD55DE5}">
      <dgm:prSet/>
      <dgm:spPr/>
      <dgm:t>
        <a:bodyPr/>
        <a:lstStyle/>
        <a:p>
          <a:endParaRPr lang="en-US" noProof="0"/>
        </a:p>
      </dgm:t>
    </dgm:pt>
    <dgm:pt modelId="{6CA7897C-02ED-46A6-9DCD-A742B8927BDC}" type="sibTrans" cxnId="{45A1D702-D3F6-4B83-9A33-5D8C7BD55DE5}">
      <dgm:prSet/>
      <dgm:spPr/>
      <dgm:t>
        <a:bodyPr/>
        <a:lstStyle/>
        <a:p>
          <a:endParaRPr lang="en-US" noProof="0"/>
        </a:p>
      </dgm:t>
    </dgm:pt>
    <dgm:pt modelId="{B773B5F3-A88E-4ED9-BB03-C758F9E99DBC}">
      <dgm:prSet phldrT="[Texte]"/>
      <dgm:spPr>
        <a:ln>
          <a:solidFill>
            <a:schemeClr val="accent4">
              <a:lumMod val="60000"/>
              <a:lumOff val="40000"/>
            </a:schemeClr>
          </a:solidFill>
        </a:ln>
      </dgm:spPr>
      <dgm:t>
        <a:bodyPr/>
        <a:lstStyle/>
        <a:p>
          <a:r>
            <a:rPr lang="en-US" dirty="0" err="1" smtClean="0"/>
            <a:t>Macchie</a:t>
          </a:r>
          <a:r>
            <a:rPr lang="en-US" dirty="0" smtClean="0"/>
            <a:t> </a:t>
          </a:r>
          <a:r>
            <a:rPr lang="en-US" dirty="0" err="1" smtClean="0"/>
            <a:t>internervali</a:t>
          </a:r>
          <a:endParaRPr lang="en-US" noProof="0" dirty="0"/>
        </a:p>
      </dgm:t>
    </dgm:pt>
    <dgm:pt modelId="{86BAF2AB-D210-463C-9BE3-5E6920716BEE}" type="sibTrans" cxnId="{09B82CB3-9A5C-4BE8-AC5A-C81A3007D977}">
      <dgm:prSet/>
      <dgm:spPr/>
      <dgm:t>
        <a:bodyPr/>
        <a:lstStyle/>
        <a:p>
          <a:endParaRPr lang="en-US" noProof="0"/>
        </a:p>
      </dgm:t>
    </dgm:pt>
    <dgm:pt modelId="{BD2AC64F-897E-4C8F-BCA3-4C8DB03FFE4E}" type="parTrans" cxnId="{09B82CB3-9A5C-4BE8-AC5A-C81A3007D977}">
      <dgm:prSet/>
      <dgm:spPr/>
      <dgm:t>
        <a:bodyPr/>
        <a:lstStyle/>
        <a:p>
          <a:endParaRPr lang="en-US" noProof="0"/>
        </a:p>
      </dgm:t>
    </dgm:pt>
    <dgm:pt modelId="{DFE0BB5E-6243-4305-A2AB-33EAA3AB7AB3}">
      <dgm:prSet phldrT="[Texte]"/>
      <dgm:spPr>
        <a:ln>
          <a:solidFill>
            <a:schemeClr val="accent4">
              <a:lumMod val="60000"/>
              <a:lumOff val="40000"/>
            </a:schemeClr>
          </a:solidFill>
        </a:ln>
      </dgm:spPr>
      <dgm:t>
        <a:bodyPr/>
        <a:lstStyle/>
        <a:p>
          <a:r>
            <a:rPr lang="en-US" dirty="0" err="1" smtClean="0"/>
            <a:t>Rimuovendo</a:t>
          </a:r>
          <a:r>
            <a:rPr lang="en-US" dirty="0" smtClean="0"/>
            <a:t> la </a:t>
          </a:r>
          <a:r>
            <a:rPr lang="en-US" dirty="0" err="1" smtClean="0"/>
            <a:t>corteccia</a:t>
          </a:r>
          <a:r>
            <a:rPr lang="en-US" dirty="0" smtClean="0"/>
            <a:t> </a:t>
          </a:r>
          <a:r>
            <a:rPr lang="en-US" dirty="0" err="1" smtClean="0"/>
            <a:t>si</a:t>
          </a:r>
          <a:r>
            <a:rPr lang="en-US" dirty="0" smtClean="0"/>
            <a:t> </a:t>
          </a:r>
          <a:r>
            <a:rPr lang="en-US" dirty="0" err="1" smtClean="0"/>
            <a:t>osservano</a:t>
          </a:r>
          <a:r>
            <a:rPr lang="en-US" dirty="0" smtClean="0"/>
            <a:t> </a:t>
          </a:r>
          <a:r>
            <a:rPr lang="en-US" dirty="0" err="1" smtClean="0"/>
            <a:t>striature</a:t>
          </a:r>
          <a:r>
            <a:rPr lang="en-US" dirty="0" smtClean="0"/>
            <a:t> </a:t>
          </a:r>
          <a:r>
            <a:rPr lang="en-US" dirty="0" err="1" smtClean="0"/>
            <a:t>brune</a:t>
          </a:r>
          <a:endParaRPr lang="en-US" noProof="0" dirty="0"/>
        </a:p>
      </dgm:t>
    </dgm:pt>
    <dgm:pt modelId="{95F838CD-4407-482F-983A-51C5033E4272}" type="sibTrans" cxnId="{38538C57-AD62-4634-809D-4976E04DA2DF}">
      <dgm:prSet/>
      <dgm:spPr/>
      <dgm:t>
        <a:bodyPr/>
        <a:lstStyle/>
        <a:p>
          <a:endParaRPr lang="en-US" noProof="0"/>
        </a:p>
      </dgm:t>
    </dgm:pt>
    <dgm:pt modelId="{87DC193D-676F-4E4F-A5C7-A745A285BD0F}" type="parTrans" cxnId="{38538C57-AD62-4634-809D-4976E04DA2DF}">
      <dgm:prSet/>
      <dgm:spPr/>
      <dgm:t>
        <a:bodyPr/>
        <a:lstStyle/>
        <a:p>
          <a:endParaRPr lang="en-US" noProof="0"/>
        </a:p>
      </dgm:t>
    </dgm:pt>
    <dgm:pt modelId="{5F28E8D0-2AB3-4A7A-8A7E-B15E257049CE}">
      <dgm:prSet phldrT="[Texte]"/>
      <dgm:spPr>
        <a:ln>
          <a:solidFill>
            <a:schemeClr val="accent4">
              <a:lumMod val="60000"/>
              <a:lumOff val="40000"/>
            </a:schemeClr>
          </a:solidFill>
        </a:ln>
      </dgm:spPr>
      <dgm:t>
        <a:bodyPr/>
        <a:lstStyle/>
        <a:p>
          <a:r>
            <a:rPr lang="en-US" dirty="0" err="1" smtClean="0"/>
            <a:t>Rapido</a:t>
          </a:r>
          <a:r>
            <a:rPr lang="en-US" dirty="0" smtClean="0"/>
            <a:t> </a:t>
          </a:r>
          <a:r>
            <a:rPr lang="en-US" dirty="0" err="1" smtClean="0"/>
            <a:t>disseccamento</a:t>
          </a:r>
          <a:r>
            <a:rPr lang="en-US" dirty="0" smtClean="0"/>
            <a:t> </a:t>
          </a:r>
          <a:r>
            <a:rPr lang="en-US" dirty="0" err="1" smtClean="0"/>
            <a:t>delle</a:t>
          </a:r>
          <a:r>
            <a:rPr lang="en-US" dirty="0" smtClean="0"/>
            <a:t> </a:t>
          </a:r>
          <a:r>
            <a:rPr lang="en-US" dirty="0" err="1" smtClean="0"/>
            <a:t>infiorescenze</a:t>
          </a:r>
          <a:r>
            <a:rPr lang="en-US" dirty="0" smtClean="0"/>
            <a:t> e </a:t>
          </a:r>
          <a:r>
            <a:rPr lang="en-US" dirty="0" err="1" smtClean="0"/>
            <a:t>dei</a:t>
          </a:r>
          <a:r>
            <a:rPr lang="en-US" dirty="0" smtClean="0"/>
            <a:t> </a:t>
          </a:r>
          <a:r>
            <a:rPr lang="en-US" dirty="0" err="1" smtClean="0"/>
            <a:t>frutti</a:t>
          </a:r>
          <a:r>
            <a:rPr lang="en-US" dirty="0" smtClean="0"/>
            <a:t> </a:t>
          </a:r>
          <a:endParaRPr lang="en-US" noProof="0" dirty="0"/>
        </a:p>
      </dgm:t>
    </dgm:pt>
    <dgm:pt modelId="{6B66A4D9-0545-49C6-B3CD-3CCF0AE02815}" type="sibTrans" cxnId="{B5285B44-1065-4C3A-B5B7-4722B1FE4B52}">
      <dgm:prSet/>
      <dgm:spPr/>
      <dgm:t>
        <a:bodyPr/>
        <a:lstStyle/>
        <a:p>
          <a:endParaRPr lang="en-US" noProof="0"/>
        </a:p>
      </dgm:t>
    </dgm:pt>
    <dgm:pt modelId="{E86CE846-EF83-404E-A9B7-018AFF169BA8}" type="parTrans" cxnId="{B5285B44-1065-4C3A-B5B7-4722B1FE4B52}">
      <dgm:prSet/>
      <dgm:spPr/>
      <dgm:t>
        <a:bodyPr/>
        <a:lstStyle/>
        <a:p>
          <a:endParaRPr lang="en-US" noProof="0"/>
        </a:p>
      </dgm:t>
    </dgm:pt>
    <dgm:pt modelId="{13A00BE9-7472-4329-916F-EC6EBC6F9EF9}">
      <dgm:prSet phldrT="[Texte]"/>
      <dgm:spPr>
        <a:ln>
          <a:solidFill>
            <a:schemeClr val="accent4">
              <a:lumMod val="60000"/>
              <a:lumOff val="40000"/>
            </a:schemeClr>
          </a:solidFill>
        </a:ln>
      </dgm:spPr>
      <dgm:t>
        <a:bodyPr/>
        <a:lstStyle/>
        <a:p>
          <a:r>
            <a:rPr lang="en-US" noProof="0" dirty="0" err="1" smtClean="0"/>
            <a:t>Necrosi</a:t>
          </a:r>
          <a:endParaRPr lang="en-US" noProof="0" dirty="0"/>
        </a:p>
      </dgm:t>
    </dgm:pt>
    <dgm:pt modelId="{DFEAD6C8-36F3-41B9-81E9-0A031D321E5A}" type="parTrans" cxnId="{463282F2-E05A-4956-A5C5-6143429F08CD}">
      <dgm:prSet/>
      <dgm:spPr/>
      <dgm:t>
        <a:bodyPr/>
        <a:lstStyle/>
        <a:p>
          <a:endParaRPr lang="fr-FR"/>
        </a:p>
      </dgm:t>
    </dgm:pt>
    <dgm:pt modelId="{6F95C714-1C76-43CF-BA75-6C2B16322973}" type="sibTrans" cxnId="{463282F2-E05A-4956-A5C5-6143429F08CD}">
      <dgm:prSet/>
      <dgm:spPr/>
      <dgm:t>
        <a:bodyPr/>
        <a:lstStyle/>
        <a:p>
          <a:endParaRPr lang="fr-FR"/>
        </a:p>
      </dgm:t>
    </dgm:pt>
    <dgm:pt modelId="{7287F93B-B71F-4F47-94B4-F4556222F7FB}">
      <dgm:prSet phldrT="[Texte]"/>
      <dgm:spPr>
        <a:ln>
          <a:solidFill>
            <a:schemeClr val="accent4">
              <a:lumMod val="60000"/>
              <a:lumOff val="40000"/>
            </a:schemeClr>
          </a:solidFill>
        </a:ln>
      </dgm:spPr>
      <dgm:t>
        <a:bodyPr/>
        <a:lstStyle/>
        <a:p>
          <a:r>
            <a:rPr lang="en-US" noProof="0" dirty="0" err="1" smtClean="0">
              <a:solidFill>
                <a:schemeClr val="tx1"/>
              </a:solidFill>
            </a:rPr>
            <a:t>Vegetazione</a:t>
          </a:r>
          <a:r>
            <a:rPr lang="en-US" noProof="0" dirty="0" smtClean="0">
              <a:solidFill>
                <a:schemeClr val="tx1"/>
              </a:solidFill>
            </a:rPr>
            <a:t> </a:t>
          </a:r>
          <a:r>
            <a:rPr lang="en-US" noProof="0" dirty="0" err="1" smtClean="0">
              <a:solidFill>
                <a:schemeClr val="tx1"/>
              </a:solidFill>
            </a:rPr>
            <a:t>stentata</a:t>
          </a:r>
          <a:r>
            <a:rPr lang="en-US" noProof="0" dirty="0" smtClean="0">
              <a:solidFill>
                <a:schemeClr val="tx1"/>
              </a:solidFill>
            </a:rPr>
            <a:t> in primavera a volte </a:t>
          </a:r>
          <a:r>
            <a:rPr lang="en-US" noProof="0" dirty="0" err="1" smtClean="0">
              <a:solidFill>
                <a:schemeClr val="tx1"/>
              </a:solidFill>
            </a:rPr>
            <a:t>parziale</a:t>
          </a:r>
          <a:r>
            <a:rPr lang="en-US" noProof="0" dirty="0" smtClean="0">
              <a:solidFill>
                <a:schemeClr val="tx1"/>
              </a:solidFill>
            </a:rPr>
            <a:t> (</a:t>
          </a:r>
          <a:r>
            <a:rPr lang="en-US" noProof="0" dirty="0" err="1" smtClean="0">
              <a:solidFill>
                <a:schemeClr val="tx1"/>
              </a:solidFill>
            </a:rPr>
            <a:t>braccio</a:t>
          </a:r>
          <a:r>
            <a:rPr lang="en-US" noProof="0" dirty="0" smtClean="0">
              <a:solidFill>
                <a:schemeClr val="tx1"/>
              </a:solidFill>
            </a:rPr>
            <a:t> </a:t>
          </a:r>
          <a:r>
            <a:rPr lang="en-US" noProof="0" dirty="0" err="1" smtClean="0">
              <a:solidFill>
                <a:schemeClr val="tx1"/>
              </a:solidFill>
            </a:rPr>
            <a:t>morto</a:t>
          </a:r>
          <a:r>
            <a:rPr lang="en-US" noProof="0" dirty="0" smtClean="0">
              <a:solidFill>
                <a:schemeClr val="tx1"/>
              </a:solidFill>
            </a:rPr>
            <a:t>)</a:t>
          </a:r>
          <a:endParaRPr lang="en-US" noProof="0" dirty="0">
            <a:solidFill>
              <a:schemeClr val="tx1"/>
            </a:solidFill>
          </a:endParaRPr>
        </a:p>
      </dgm:t>
    </dgm:pt>
    <dgm:pt modelId="{16864E30-7912-4297-BA84-3A98DD8CA410}" type="parTrans" cxnId="{5B182A34-946A-4271-B003-0834FC0875FF}">
      <dgm:prSet/>
      <dgm:spPr/>
      <dgm:t>
        <a:bodyPr/>
        <a:lstStyle/>
        <a:p>
          <a:endParaRPr lang="en-US"/>
        </a:p>
      </dgm:t>
    </dgm:pt>
    <dgm:pt modelId="{1FF1E7F2-0833-4E8D-B139-4F9556D872A9}" type="sibTrans" cxnId="{5B182A34-946A-4271-B003-0834FC0875FF}">
      <dgm:prSet/>
      <dgm:spPr/>
      <dgm:t>
        <a:bodyPr/>
        <a:lstStyle/>
        <a:p>
          <a:endParaRPr lang="en-US"/>
        </a:p>
      </dgm:t>
    </dgm:pt>
    <dgm:pt modelId="{C2FAEDE5-6251-4E8B-A99E-A121376262D0}" type="pres">
      <dgm:prSet presAssocID="{D269030A-A775-49AA-8B87-60C4C00FA711}" presName="linear" presStyleCnt="0">
        <dgm:presLayoutVars>
          <dgm:dir/>
          <dgm:resizeHandles val="exact"/>
        </dgm:presLayoutVars>
      </dgm:prSet>
      <dgm:spPr/>
      <dgm:t>
        <a:bodyPr/>
        <a:lstStyle/>
        <a:p>
          <a:endParaRPr lang="fr-FR"/>
        </a:p>
      </dgm:t>
    </dgm:pt>
    <dgm:pt modelId="{ACC06E45-121E-46E3-9C43-65C8349531BA}" type="pres">
      <dgm:prSet presAssocID="{AABABF93-4752-49EA-83F1-5480A9175DA5}" presName="comp" presStyleCnt="0"/>
      <dgm:spPr/>
    </dgm:pt>
    <dgm:pt modelId="{4317BCE6-4D24-4FF3-99D1-28E5294C4C26}" type="pres">
      <dgm:prSet presAssocID="{AABABF93-4752-49EA-83F1-5480A9175DA5}" presName="box" presStyleLbl="node1" presStyleIdx="0" presStyleCnt="3" custLinFactNeighborY="-14624"/>
      <dgm:spPr/>
      <dgm:t>
        <a:bodyPr/>
        <a:lstStyle/>
        <a:p>
          <a:endParaRPr lang="fr-FR"/>
        </a:p>
      </dgm:t>
    </dgm:pt>
    <dgm:pt modelId="{EEF8793D-6D4C-4E55-8671-90E6B7AC18D2}" type="pres">
      <dgm:prSet presAssocID="{AABABF93-4752-49EA-83F1-5480A9175DA5}" presName="img" presStyleLbl="fgImgPlace1" presStyleIdx="0" presStyleCnt="3"/>
      <dgm:spPr>
        <a:blipFill rotWithShape="1">
          <a:blip xmlns:r="http://schemas.openxmlformats.org/officeDocument/2006/relationships" r:embed="rId1"/>
          <a:stretch>
            <a:fillRect/>
          </a:stretch>
        </a:blipFill>
      </dgm:spPr>
      <dgm:t>
        <a:bodyPr/>
        <a:lstStyle/>
        <a:p>
          <a:endParaRPr lang="fr-FR"/>
        </a:p>
      </dgm:t>
    </dgm:pt>
    <dgm:pt modelId="{823110EE-E757-4A0B-93DA-0EC14DF6C059}" type="pres">
      <dgm:prSet presAssocID="{AABABF93-4752-49EA-83F1-5480A9175DA5}" presName="text" presStyleLbl="node1" presStyleIdx="0" presStyleCnt="3">
        <dgm:presLayoutVars>
          <dgm:bulletEnabled val="1"/>
        </dgm:presLayoutVars>
      </dgm:prSet>
      <dgm:spPr/>
      <dgm:t>
        <a:bodyPr/>
        <a:lstStyle/>
        <a:p>
          <a:endParaRPr lang="fr-FR"/>
        </a:p>
      </dgm:t>
    </dgm:pt>
    <dgm:pt modelId="{44665D55-D0BA-40C4-AA3E-B4B9DF3DE1CE}" type="pres">
      <dgm:prSet presAssocID="{D2938379-1AE7-4245-8F62-7959E67F0EE7}" presName="spacer" presStyleCnt="0"/>
      <dgm:spPr/>
    </dgm:pt>
    <dgm:pt modelId="{35282095-67A5-479C-B633-0726AD97CC43}" type="pres">
      <dgm:prSet presAssocID="{6C1FDCD5-B144-456A-8C49-8F949468C6E1}" presName="comp" presStyleCnt="0"/>
      <dgm:spPr/>
    </dgm:pt>
    <dgm:pt modelId="{05859F48-C442-4092-B1E2-9B1D6F9569B1}" type="pres">
      <dgm:prSet presAssocID="{6C1FDCD5-B144-456A-8C49-8F949468C6E1}" presName="box" presStyleLbl="node1" presStyleIdx="1" presStyleCnt="3"/>
      <dgm:spPr/>
      <dgm:t>
        <a:bodyPr/>
        <a:lstStyle/>
        <a:p>
          <a:endParaRPr lang="fr-FR"/>
        </a:p>
      </dgm:t>
    </dgm:pt>
    <dgm:pt modelId="{E8218B51-3F1D-428E-95C6-C7BCEB07FFB2}" type="pres">
      <dgm:prSet presAssocID="{6C1FDCD5-B144-456A-8C49-8F949468C6E1}" presName="img" presStyleLbl="fgImgPlace1" presStyleIdx="1" presStyleCnt="3"/>
      <dgm:spPr>
        <a:blipFill rotWithShape="1">
          <a:blip xmlns:r="http://schemas.openxmlformats.org/officeDocument/2006/relationships" r:embed="rId2"/>
          <a:stretch>
            <a:fillRect/>
          </a:stretch>
        </a:blipFill>
      </dgm:spPr>
      <dgm:t>
        <a:bodyPr/>
        <a:lstStyle/>
        <a:p>
          <a:endParaRPr lang="fr-FR"/>
        </a:p>
      </dgm:t>
    </dgm:pt>
    <dgm:pt modelId="{DA6B48E9-BC2F-4797-B2B8-0A35EDB9D1A7}" type="pres">
      <dgm:prSet presAssocID="{6C1FDCD5-B144-456A-8C49-8F949468C6E1}" presName="text" presStyleLbl="node1" presStyleIdx="1" presStyleCnt="3">
        <dgm:presLayoutVars>
          <dgm:bulletEnabled val="1"/>
        </dgm:presLayoutVars>
      </dgm:prSet>
      <dgm:spPr/>
      <dgm:t>
        <a:bodyPr/>
        <a:lstStyle/>
        <a:p>
          <a:endParaRPr lang="fr-FR"/>
        </a:p>
      </dgm:t>
    </dgm:pt>
    <dgm:pt modelId="{9D720DDE-BD38-4C5D-BC9A-2E05987F758A}" type="pres">
      <dgm:prSet presAssocID="{4F8F6BD3-50A9-4898-9EAC-999BD183E3C2}" presName="spacer" presStyleCnt="0"/>
      <dgm:spPr/>
    </dgm:pt>
    <dgm:pt modelId="{AB97AE77-1E5A-4155-937C-1B3850FCAB2A}" type="pres">
      <dgm:prSet presAssocID="{5D1A1CBA-8873-4E63-96A8-8AFE33C0B080}" presName="comp" presStyleCnt="0"/>
      <dgm:spPr/>
    </dgm:pt>
    <dgm:pt modelId="{57E7503D-1277-4BDE-AE6C-754B861FAD02}" type="pres">
      <dgm:prSet presAssocID="{5D1A1CBA-8873-4E63-96A8-8AFE33C0B080}" presName="box" presStyleLbl="node1" presStyleIdx="2" presStyleCnt="3"/>
      <dgm:spPr/>
      <dgm:t>
        <a:bodyPr/>
        <a:lstStyle/>
        <a:p>
          <a:endParaRPr lang="fr-FR"/>
        </a:p>
      </dgm:t>
    </dgm:pt>
    <dgm:pt modelId="{45B59797-5FC2-4641-90C2-031FFBD8EDCB}" type="pres">
      <dgm:prSet presAssocID="{5D1A1CBA-8873-4E63-96A8-8AFE33C0B080}" presName="img" presStyleLbl="fgImgPlace1" presStyleIdx="2" presStyleCnt="3"/>
      <dgm:spPr>
        <a:blipFill rotWithShape="1">
          <a:blip xmlns:r="http://schemas.openxmlformats.org/officeDocument/2006/relationships" r:embed="rId3"/>
          <a:stretch>
            <a:fillRect/>
          </a:stretch>
        </a:blipFill>
      </dgm:spPr>
      <dgm:t>
        <a:bodyPr/>
        <a:lstStyle/>
        <a:p>
          <a:endParaRPr lang="fr-FR"/>
        </a:p>
      </dgm:t>
    </dgm:pt>
    <dgm:pt modelId="{C755956A-23B8-484D-93AB-89B0526F60BD}" type="pres">
      <dgm:prSet presAssocID="{5D1A1CBA-8873-4E63-96A8-8AFE33C0B080}" presName="text" presStyleLbl="node1" presStyleIdx="2" presStyleCnt="3">
        <dgm:presLayoutVars>
          <dgm:bulletEnabled val="1"/>
        </dgm:presLayoutVars>
      </dgm:prSet>
      <dgm:spPr/>
      <dgm:t>
        <a:bodyPr/>
        <a:lstStyle/>
        <a:p>
          <a:endParaRPr lang="fr-FR"/>
        </a:p>
      </dgm:t>
    </dgm:pt>
  </dgm:ptLst>
  <dgm:cxnLst>
    <dgm:cxn modelId="{D619A60A-B600-46BA-8714-7FA4A49E3CCF}" type="presOf" srcId="{5F28E8D0-2AB3-4A7A-8A7E-B15E257049CE}" destId="{C755956A-23B8-484D-93AB-89B0526F60BD}" srcOrd="1" destOrd="1" presId="urn:microsoft.com/office/officeart/2005/8/layout/vList4#3"/>
    <dgm:cxn modelId="{0F478A49-0645-45E3-BE36-AB65723C097E}" type="presOf" srcId="{AABABF93-4752-49EA-83F1-5480A9175DA5}" destId="{4317BCE6-4D24-4FF3-99D1-28E5294C4C26}" srcOrd="0" destOrd="0" presId="urn:microsoft.com/office/officeart/2005/8/layout/vList4#3"/>
    <dgm:cxn modelId="{5E0030CF-35D9-4DC5-B34F-88E45505A5E2}" type="presOf" srcId="{AABABF93-4752-49EA-83F1-5480A9175DA5}" destId="{823110EE-E757-4A0B-93DA-0EC14DF6C059}" srcOrd="1" destOrd="0" presId="urn:microsoft.com/office/officeart/2005/8/layout/vList4#3"/>
    <dgm:cxn modelId="{63EDBA5E-3A96-42D0-B036-FDAB7C9362D8}" srcId="{D269030A-A775-49AA-8B87-60C4C00FA711}" destId="{6C1FDCD5-B144-456A-8C49-8F949468C6E1}" srcOrd="1" destOrd="0" parTransId="{35763B58-349A-4AB6-90A8-FABF23138B85}" sibTransId="{4F8F6BD3-50A9-4898-9EAC-999BD183E3C2}"/>
    <dgm:cxn modelId="{45A1D702-D3F6-4B83-9A33-5D8C7BD55DE5}" srcId="{D269030A-A775-49AA-8B87-60C4C00FA711}" destId="{5D1A1CBA-8873-4E63-96A8-8AFE33C0B080}" srcOrd="2" destOrd="0" parTransId="{D8195E76-A7F2-4BEE-8D6B-74046A57C14C}" sibTransId="{6CA7897C-02ED-46A6-9DCD-A742B8927BDC}"/>
    <dgm:cxn modelId="{463282F2-E05A-4956-A5C5-6143429F08CD}" srcId="{AABABF93-4752-49EA-83F1-5480A9175DA5}" destId="{13A00BE9-7472-4329-916F-EC6EBC6F9EF9}" srcOrd="1" destOrd="0" parTransId="{DFEAD6C8-36F3-41B9-81E9-0A031D321E5A}" sibTransId="{6F95C714-1C76-43CF-BA75-6C2B16322973}"/>
    <dgm:cxn modelId="{E010C6C6-E9C0-4453-BE57-96BDA7CEB901}" type="presOf" srcId="{7287F93B-B71F-4F47-94B4-F4556222F7FB}" destId="{4317BCE6-4D24-4FF3-99D1-28E5294C4C26}" srcOrd="0" destOrd="3" presId="urn:microsoft.com/office/officeart/2005/8/layout/vList4#3"/>
    <dgm:cxn modelId="{9452E8A8-AF92-4573-97D7-129DFCDC8802}" type="presOf" srcId="{B773B5F3-A88E-4ED9-BB03-C758F9E99DBC}" destId="{4317BCE6-4D24-4FF3-99D1-28E5294C4C26}" srcOrd="0" destOrd="1" presId="urn:microsoft.com/office/officeart/2005/8/layout/vList4#3"/>
    <dgm:cxn modelId="{5489F849-D52F-4712-992B-5B29D0B9B9C9}" type="presOf" srcId="{6C1FDCD5-B144-456A-8C49-8F949468C6E1}" destId="{DA6B48E9-BC2F-4797-B2B8-0A35EDB9D1A7}" srcOrd="1" destOrd="0" presId="urn:microsoft.com/office/officeart/2005/8/layout/vList4#3"/>
    <dgm:cxn modelId="{5A60BC51-4A42-4B95-9633-452936C457DC}" type="presOf" srcId="{D269030A-A775-49AA-8B87-60C4C00FA711}" destId="{C2FAEDE5-6251-4E8B-A99E-A121376262D0}" srcOrd="0" destOrd="0" presId="urn:microsoft.com/office/officeart/2005/8/layout/vList4#3"/>
    <dgm:cxn modelId="{AB09777C-DB0C-4E85-AD37-66D04418DC7D}" type="presOf" srcId="{5F28E8D0-2AB3-4A7A-8A7E-B15E257049CE}" destId="{57E7503D-1277-4BDE-AE6C-754B861FAD02}" srcOrd="0" destOrd="1" presId="urn:microsoft.com/office/officeart/2005/8/layout/vList4#3"/>
    <dgm:cxn modelId="{B5285B44-1065-4C3A-B5B7-4722B1FE4B52}" srcId="{5D1A1CBA-8873-4E63-96A8-8AFE33C0B080}" destId="{5F28E8D0-2AB3-4A7A-8A7E-B15E257049CE}" srcOrd="0" destOrd="0" parTransId="{E86CE846-EF83-404E-A9B7-018AFF169BA8}" sibTransId="{6B66A4D9-0545-49C6-B3CD-3CCF0AE02815}"/>
    <dgm:cxn modelId="{E393B261-8233-4E1D-B168-ECD25EAFE7E7}" type="presOf" srcId="{DFE0BB5E-6243-4305-A2AB-33EAA3AB7AB3}" destId="{DA6B48E9-BC2F-4797-B2B8-0A35EDB9D1A7}" srcOrd="1" destOrd="1" presId="urn:microsoft.com/office/officeart/2005/8/layout/vList4#3"/>
    <dgm:cxn modelId="{16B5A28C-0953-4B8E-B8AE-83B32F0EBB4F}" type="presOf" srcId="{DFE0BB5E-6243-4305-A2AB-33EAA3AB7AB3}" destId="{05859F48-C442-4092-B1E2-9B1D6F9569B1}" srcOrd="0" destOrd="1" presId="urn:microsoft.com/office/officeart/2005/8/layout/vList4#3"/>
    <dgm:cxn modelId="{5B182A34-946A-4271-B003-0834FC0875FF}" srcId="{AABABF93-4752-49EA-83F1-5480A9175DA5}" destId="{7287F93B-B71F-4F47-94B4-F4556222F7FB}" srcOrd="2" destOrd="0" parTransId="{16864E30-7912-4297-BA84-3A98DD8CA410}" sibTransId="{1FF1E7F2-0833-4E8D-B139-4F9556D872A9}"/>
    <dgm:cxn modelId="{09B82CB3-9A5C-4BE8-AC5A-C81A3007D977}" srcId="{AABABF93-4752-49EA-83F1-5480A9175DA5}" destId="{B773B5F3-A88E-4ED9-BB03-C758F9E99DBC}" srcOrd="0" destOrd="0" parTransId="{BD2AC64F-897E-4C8F-BCA3-4C8DB03FFE4E}" sibTransId="{86BAF2AB-D210-463C-9BE3-5E6920716BEE}"/>
    <dgm:cxn modelId="{0AF77DE3-C940-471D-971E-9EA619C2468A}" type="presOf" srcId="{B773B5F3-A88E-4ED9-BB03-C758F9E99DBC}" destId="{823110EE-E757-4A0B-93DA-0EC14DF6C059}" srcOrd="1" destOrd="1" presId="urn:microsoft.com/office/officeart/2005/8/layout/vList4#3"/>
    <dgm:cxn modelId="{F3FC5464-109F-48EC-A42F-EDD392106A97}" type="presOf" srcId="{6C1FDCD5-B144-456A-8C49-8F949468C6E1}" destId="{05859F48-C442-4092-B1E2-9B1D6F9569B1}" srcOrd="0" destOrd="0" presId="urn:microsoft.com/office/officeart/2005/8/layout/vList4#3"/>
    <dgm:cxn modelId="{DF1B2F7A-F0DD-4808-AF4C-19AB743121BE}" type="presOf" srcId="{13A00BE9-7472-4329-916F-EC6EBC6F9EF9}" destId="{4317BCE6-4D24-4FF3-99D1-28E5294C4C26}" srcOrd="0" destOrd="2" presId="urn:microsoft.com/office/officeart/2005/8/layout/vList4#3"/>
    <dgm:cxn modelId="{4E80265C-99D4-4FCA-A4A1-7FDC1E4376D8}" srcId="{D269030A-A775-49AA-8B87-60C4C00FA711}" destId="{AABABF93-4752-49EA-83F1-5480A9175DA5}" srcOrd="0" destOrd="0" parTransId="{A796C1A1-17B7-4FDD-A348-351F24F446B9}" sibTransId="{D2938379-1AE7-4245-8F62-7959E67F0EE7}"/>
    <dgm:cxn modelId="{C1C34D5C-666F-468A-8E8A-B6ED6CF00BAE}" type="presOf" srcId="{5D1A1CBA-8873-4E63-96A8-8AFE33C0B080}" destId="{C755956A-23B8-484D-93AB-89B0526F60BD}" srcOrd="1" destOrd="0" presId="urn:microsoft.com/office/officeart/2005/8/layout/vList4#3"/>
    <dgm:cxn modelId="{1FBA27B0-CE7E-4F53-A4D0-76FA15A3A083}" type="presOf" srcId="{5D1A1CBA-8873-4E63-96A8-8AFE33C0B080}" destId="{57E7503D-1277-4BDE-AE6C-754B861FAD02}" srcOrd="0" destOrd="0" presId="urn:microsoft.com/office/officeart/2005/8/layout/vList4#3"/>
    <dgm:cxn modelId="{38538C57-AD62-4634-809D-4976E04DA2DF}" srcId="{6C1FDCD5-B144-456A-8C49-8F949468C6E1}" destId="{DFE0BB5E-6243-4305-A2AB-33EAA3AB7AB3}" srcOrd="0" destOrd="0" parTransId="{87DC193D-676F-4E4F-A5C7-A745A285BD0F}" sibTransId="{95F838CD-4407-482F-983A-51C5033E4272}"/>
    <dgm:cxn modelId="{4FFC0C73-0968-423E-A777-D57BC25BFAB5}" type="presOf" srcId="{13A00BE9-7472-4329-916F-EC6EBC6F9EF9}" destId="{823110EE-E757-4A0B-93DA-0EC14DF6C059}" srcOrd="1" destOrd="2" presId="urn:microsoft.com/office/officeart/2005/8/layout/vList4#3"/>
    <dgm:cxn modelId="{6A8DB01C-0C80-4DB6-8D83-4939F234BBD6}" type="presOf" srcId="{7287F93B-B71F-4F47-94B4-F4556222F7FB}" destId="{823110EE-E757-4A0B-93DA-0EC14DF6C059}" srcOrd="1" destOrd="3" presId="urn:microsoft.com/office/officeart/2005/8/layout/vList4#3"/>
    <dgm:cxn modelId="{CB91BA73-DCC4-4601-B9C4-D3DFC8D2CFE2}" type="presParOf" srcId="{C2FAEDE5-6251-4E8B-A99E-A121376262D0}" destId="{ACC06E45-121E-46E3-9C43-65C8349531BA}" srcOrd="0" destOrd="0" presId="urn:microsoft.com/office/officeart/2005/8/layout/vList4#3"/>
    <dgm:cxn modelId="{C2C0CFFC-4F80-4924-A4B6-0C613637CE74}" type="presParOf" srcId="{ACC06E45-121E-46E3-9C43-65C8349531BA}" destId="{4317BCE6-4D24-4FF3-99D1-28E5294C4C26}" srcOrd="0" destOrd="0" presId="urn:microsoft.com/office/officeart/2005/8/layout/vList4#3"/>
    <dgm:cxn modelId="{A18C879D-522A-47B9-A0D9-F6A01D6481B4}" type="presParOf" srcId="{ACC06E45-121E-46E3-9C43-65C8349531BA}" destId="{EEF8793D-6D4C-4E55-8671-90E6B7AC18D2}" srcOrd="1" destOrd="0" presId="urn:microsoft.com/office/officeart/2005/8/layout/vList4#3"/>
    <dgm:cxn modelId="{B8419765-D4B9-47DC-9977-876E7A0B852E}" type="presParOf" srcId="{ACC06E45-121E-46E3-9C43-65C8349531BA}" destId="{823110EE-E757-4A0B-93DA-0EC14DF6C059}" srcOrd="2" destOrd="0" presId="urn:microsoft.com/office/officeart/2005/8/layout/vList4#3"/>
    <dgm:cxn modelId="{1DA67ACC-0528-44B7-960A-E40C6468FA4B}" type="presParOf" srcId="{C2FAEDE5-6251-4E8B-A99E-A121376262D0}" destId="{44665D55-D0BA-40C4-AA3E-B4B9DF3DE1CE}" srcOrd="1" destOrd="0" presId="urn:microsoft.com/office/officeart/2005/8/layout/vList4#3"/>
    <dgm:cxn modelId="{1888158C-F7B4-470C-8004-66C4EB718227}" type="presParOf" srcId="{C2FAEDE5-6251-4E8B-A99E-A121376262D0}" destId="{35282095-67A5-479C-B633-0726AD97CC43}" srcOrd="2" destOrd="0" presId="urn:microsoft.com/office/officeart/2005/8/layout/vList4#3"/>
    <dgm:cxn modelId="{60388607-26AF-4C6C-AE1F-72615F8D8F3D}" type="presParOf" srcId="{35282095-67A5-479C-B633-0726AD97CC43}" destId="{05859F48-C442-4092-B1E2-9B1D6F9569B1}" srcOrd="0" destOrd="0" presId="urn:microsoft.com/office/officeart/2005/8/layout/vList4#3"/>
    <dgm:cxn modelId="{93FF9CCC-DB7B-456F-9141-8CBEFCE54F62}" type="presParOf" srcId="{35282095-67A5-479C-B633-0726AD97CC43}" destId="{E8218B51-3F1D-428E-95C6-C7BCEB07FFB2}" srcOrd="1" destOrd="0" presId="urn:microsoft.com/office/officeart/2005/8/layout/vList4#3"/>
    <dgm:cxn modelId="{C911290C-B81B-4B1A-9C21-0D4369494C85}" type="presParOf" srcId="{35282095-67A5-479C-B633-0726AD97CC43}" destId="{DA6B48E9-BC2F-4797-B2B8-0A35EDB9D1A7}" srcOrd="2" destOrd="0" presId="urn:microsoft.com/office/officeart/2005/8/layout/vList4#3"/>
    <dgm:cxn modelId="{C999CD9E-CBD9-4132-B761-B31425A148C5}" type="presParOf" srcId="{C2FAEDE5-6251-4E8B-A99E-A121376262D0}" destId="{9D720DDE-BD38-4C5D-BC9A-2E05987F758A}" srcOrd="3" destOrd="0" presId="urn:microsoft.com/office/officeart/2005/8/layout/vList4#3"/>
    <dgm:cxn modelId="{D5255431-7B09-469B-80BA-08C63F0EA237}" type="presParOf" srcId="{C2FAEDE5-6251-4E8B-A99E-A121376262D0}" destId="{AB97AE77-1E5A-4155-937C-1B3850FCAB2A}" srcOrd="4" destOrd="0" presId="urn:microsoft.com/office/officeart/2005/8/layout/vList4#3"/>
    <dgm:cxn modelId="{F0638322-073B-44D8-9304-A8FD8818A5DC}" type="presParOf" srcId="{AB97AE77-1E5A-4155-937C-1B3850FCAB2A}" destId="{57E7503D-1277-4BDE-AE6C-754B861FAD02}" srcOrd="0" destOrd="0" presId="urn:microsoft.com/office/officeart/2005/8/layout/vList4#3"/>
    <dgm:cxn modelId="{93644534-B2F8-401C-B988-1F9D75B62CBD}" type="presParOf" srcId="{AB97AE77-1E5A-4155-937C-1B3850FCAB2A}" destId="{45B59797-5FC2-4641-90C2-031FFBD8EDCB}" srcOrd="1" destOrd="0" presId="urn:microsoft.com/office/officeart/2005/8/layout/vList4#3"/>
    <dgm:cxn modelId="{B37D4DD5-9E46-44D0-911B-99A2C45AD9AF}" type="presParOf" srcId="{AB97AE77-1E5A-4155-937C-1B3850FCAB2A}" destId="{C755956A-23B8-484D-93AB-89B0526F60BD}" srcOrd="2" destOrd="0" presId="urn:microsoft.com/office/officeart/2005/8/layout/vList4#3"/>
  </dgm:cxnLst>
  <dgm:bg/>
  <dgm:whole>
    <a:ln>
      <a:solidFill>
        <a:schemeClr val="accent4">
          <a:lumMod val="60000"/>
          <a:lumOff val="4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7BCE6-4D24-4FF3-99D1-28E5294C4C26}">
      <dsp:nvSpPr>
        <dsp:cNvPr id="0" name=""/>
        <dsp:cNvSpPr/>
      </dsp:nvSpPr>
      <dsp:spPr>
        <a:xfrm>
          <a:off x="0" y="0"/>
          <a:ext cx="7560840" cy="1395154"/>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933450">
            <a:lnSpc>
              <a:spcPct val="90000"/>
            </a:lnSpc>
            <a:spcBef>
              <a:spcPct val="0"/>
            </a:spcBef>
            <a:spcAft>
              <a:spcPct val="35000"/>
            </a:spcAft>
          </a:pPr>
          <a:r>
            <a:rPr lang="en-US" sz="2400" b="0" kern="1200" baseline="0" noProof="0" dirty="0" err="1" smtClean="0"/>
            <a:t>Sintomi</a:t>
          </a:r>
          <a:r>
            <a:rPr lang="en-US" sz="2400" b="0" kern="1200" baseline="0" noProof="0" dirty="0" smtClean="0"/>
            <a:t> </a:t>
          </a:r>
          <a:r>
            <a:rPr lang="en-US" sz="2400" b="0" kern="1200" baseline="0" noProof="0" dirty="0" err="1" smtClean="0"/>
            <a:t>su</a:t>
          </a:r>
          <a:r>
            <a:rPr lang="en-US" sz="2400" b="0" kern="1200" baseline="0" noProof="0" dirty="0" smtClean="0"/>
            <a:t> </a:t>
          </a:r>
          <a:r>
            <a:rPr lang="en-US" sz="2400" b="0" kern="1200" baseline="0" noProof="0" dirty="0" err="1" smtClean="0"/>
            <a:t>foglie</a:t>
          </a:r>
          <a:r>
            <a:rPr lang="en-US" sz="2400" b="0" kern="1200" baseline="0" noProof="0" dirty="0" smtClean="0"/>
            <a:t> (</a:t>
          </a:r>
          <a:r>
            <a:rPr lang="en-US" sz="2400" b="0" kern="1200" baseline="0" noProof="0" dirty="0" err="1" smtClean="0"/>
            <a:t>tigratura</a:t>
          </a:r>
          <a:r>
            <a:rPr lang="en-US" sz="2400" b="0" kern="1200" baseline="0" noProof="0" dirty="0" smtClean="0"/>
            <a:t>)</a:t>
          </a:r>
          <a:endParaRPr lang="en-US" sz="2400" b="0" kern="1200" noProof="0" dirty="0" smtClean="0">
            <a:solidFill>
              <a:schemeClr val="tx1"/>
            </a:solidFill>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en-US" sz="1700" kern="1200" noProof="0" dirty="0" smtClean="0"/>
            <a:t> </a:t>
          </a:r>
          <a:r>
            <a:rPr lang="en-US" sz="1700" kern="1200" noProof="0" dirty="0" err="1" smtClean="0"/>
            <a:t>Macchie</a:t>
          </a:r>
          <a:r>
            <a:rPr lang="en-US" sz="1700" kern="1200" noProof="0" dirty="0" smtClean="0"/>
            <a:t> </a:t>
          </a:r>
          <a:r>
            <a:rPr lang="en-US" sz="1700" kern="1200" noProof="0" dirty="0" err="1" smtClean="0"/>
            <a:t>tra</a:t>
          </a:r>
          <a:r>
            <a:rPr lang="en-US" sz="1700" kern="1200" noProof="0" dirty="0" smtClean="0"/>
            <a:t> le </a:t>
          </a:r>
          <a:r>
            <a:rPr lang="en-US" sz="1700" kern="1200" noProof="0" dirty="0" err="1" smtClean="0"/>
            <a:t>nervature</a:t>
          </a:r>
          <a:r>
            <a:rPr lang="en-US" sz="1700" kern="1200" noProof="0" dirty="0" smtClean="0"/>
            <a:t> e </a:t>
          </a:r>
          <a:r>
            <a:rPr lang="en-US" sz="1700" kern="1200" noProof="0" dirty="0" err="1" smtClean="0"/>
            <a:t>ai</a:t>
          </a:r>
          <a:r>
            <a:rPr lang="en-US" sz="1700" kern="1200" noProof="0" dirty="0" smtClean="0"/>
            <a:t> </a:t>
          </a:r>
          <a:r>
            <a:rPr lang="en-US" sz="1700" kern="1200" noProof="0" dirty="0" err="1" smtClean="0"/>
            <a:t>margini</a:t>
          </a:r>
          <a:r>
            <a:rPr lang="en-US" sz="1700" kern="1200" noProof="0" dirty="0" smtClean="0"/>
            <a:t>, </a:t>
          </a:r>
          <a:r>
            <a:rPr lang="en-US" sz="1700" kern="1200" noProof="0" dirty="0" err="1" smtClean="0"/>
            <a:t>dapprima</a:t>
          </a:r>
          <a:r>
            <a:rPr lang="en-US" sz="1700" kern="1200" noProof="0" dirty="0" smtClean="0"/>
            <a:t> </a:t>
          </a:r>
          <a:r>
            <a:rPr lang="en-US" sz="1700" kern="1200" noProof="0" dirty="0" err="1" smtClean="0"/>
            <a:t>gialle</a:t>
          </a:r>
          <a:r>
            <a:rPr lang="en-US" sz="1700" kern="1200" noProof="0" dirty="0" smtClean="0"/>
            <a:t> o </a:t>
          </a:r>
          <a:r>
            <a:rPr lang="en-US" sz="1700" kern="1200" noProof="0" dirty="0" err="1" smtClean="0"/>
            <a:t>rosse</a:t>
          </a:r>
          <a:r>
            <a:rPr lang="en-US" sz="1700" kern="1200" noProof="0" dirty="0" smtClean="0"/>
            <a:t> e      poi </a:t>
          </a:r>
          <a:r>
            <a:rPr lang="en-US" sz="1700" kern="1200" noProof="0" dirty="0" err="1" smtClean="0"/>
            <a:t>necrotiche</a:t>
          </a:r>
          <a:r>
            <a:rPr lang="en-US" sz="1700" kern="1200" noProof="0" dirty="0" smtClean="0"/>
            <a:t>. </a:t>
          </a:r>
          <a:endParaRPr lang="en-US" sz="1700" kern="1200" noProof="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1700" kern="1200" noProof="0" dirty="0" err="1" smtClean="0"/>
            <a:t>Caduta</a:t>
          </a:r>
          <a:r>
            <a:rPr lang="en-US" sz="1700" kern="1200" noProof="0" dirty="0" smtClean="0"/>
            <a:t> </a:t>
          </a:r>
          <a:r>
            <a:rPr lang="en-US" sz="1700" kern="1200" noProof="0" dirty="0" err="1" smtClean="0"/>
            <a:t>prematura</a:t>
          </a:r>
          <a:r>
            <a:rPr lang="en-US" sz="1700" kern="1200" noProof="0" dirty="0" smtClean="0"/>
            <a:t> </a:t>
          </a:r>
          <a:r>
            <a:rPr lang="en-US" sz="1700" kern="1200" noProof="0" dirty="0" err="1" smtClean="0"/>
            <a:t>delle</a:t>
          </a:r>
          <a:r>
            <a:rPr lang="en-US" sz="1700" kern="1200" noProof="0" dirty="0" smtClean="0"/>
            <a:t> </a:t>
          </a:r>
          <a:r>
            <a:rPr lang="en-US" sz="1700" kern="1200" noProof="0" dirty="0" err="1" smtClean="0"/>
            <a:t>foglie</a:t>
          </a:r>
          <a:endParaRPr lang="en-US" sz="1700" kern="1200" noProof="0" dirty="0" smtClean="0"/>
        </a:p>
        <a:p>
          <a:pPr marL="0" marR="0" lvl="1" indent="0" algn="l" defTabSz="914400" eaLnBrk="1" fontAlgn="auto" latinLnBrk="0" hangingPunct="1">
            <a:lnSpc>
              <a:spcPct val="100000"/>
            </a:lnSpc>
            <a:spcBef>
              <a:spcPct val="0"/>
            </a:spcBef>
            <a:spcAft>
              <a:spcPts val="0"/>
            </a:spcAft>
            <a:buClrTx/>
            <a:buSzTx/>
            <a:buFontTx/>
            <a:buChar char="••"/>
            <a:tabLst/>
            <a:defRPr/>
          </a:pPr>
          <a:endParaRPr lang="en-US" sz="1700" kern="1200" noProof="0" dirty="0"/>
        </a:p>
      </dsp:txBody>
      <dsp:txXfrm>
        <a:off x="1651683" y="0"/>
        <a:ext cx="5909156" cy="1395154"/>
      </dsp:txXfrm>
    </dsp:sp>
    <dsp:sp modelId="{EEF8793D-6D4C-4E55-8671-90E6B7AC18D2}">
      <dsp:nvSpPr>
        <dsp:cNvPr id="0" name=""/>
        <dsp:cNvSpPr/>
      </dsp:nvSpPr>
      <dsp:spPr>
        <a:xfrm>
          <a:off x="139515" y="139515"/>
          <a:ext cx="1512168" cy="1116123"/>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859F48-C442-4092-B1E2-9B1D6F9569B1}">
      <dsp:nvSpPr>
        <dsp:cNvPr id="0" name=""/>
        <dsp:cNvSpPr/>
      </dsp:nvSpPr>
      <dsp:spPr>
        <a:xfrm>
          <a:off x="0" y="1534670"/>
          <a:ext cx="7560840" cy="1395154"/>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noProof="0" dirty="0" err="1" smtClean="0"/>
            <a:t>Sintomi</a:t>
          </a:r>
          <a:r>
            <a:rPr lang="en-US" sz="2200" kern="1200" noProof="0" dirty="0" smtClean="0"/>
            <a:t> </a:t>
          </a:r>
          <a:r>
            <a:rPr lang="en-US" sz="2200" kern="1200" noProof="0" dirty="0" err="1" smtClean="0"/>
            <a:t>sul</a:t>
          </a:r>
          <a:r>
            <a:rPr lang="en-US" sz="2200" kern="1200" noProof="0" dirty="0" smtClean="0"/>
            <a:t> </a:t>
          </a:r>
          <a:r>
            <a:rPr lang="en-US" sz="2200" kern="1200" noProof="0" dirty="0" err="1" smtClean="0"/>
            <a:t>legno</a:t>
          </a:r>
          <a:endParaRPr lang="en-US" sz="2200" kern="1200" noProof="0" dirty="0"/>
        </a:p>
        <a:p>
          <a:pPr marL="171450" lvl="1" indent="-171450" algn="l" defTabSz="755650">
            <a:lnSpc>
              <a:spcPct val="90000"/>
            </a:lnSpc>
            <a:spcBef>
              <a:spcPct val="0"/>
            </a:spcBef>
            <a:spcAft>
              <a:spcPct val="15000"/>
            </a:spcAft>
            <a:buChar char="••"/>
          </a:pPr>
          <a:r>
            <a:rPr lang="en-US" sz="1700" kern="1200" noProof="0" dirty="0" err="1" smtClean="0"/>
            <a:t>Carie</a:t>
          </a:r>
          <a:r>
            <a:rPr lang="en-US" sz="1700" kern="1200" noProof="0" dirty="0" smtClean="0"/>
            <a:t> </a:t>
          </a:r>
          <a:r>
            <a:rPr lang="en-US" sz="1700" kern="1200" noProof="0" dirty="0" err="1" smtClean="0"/>
            <a:t>biancastra</a:t>
          </a:r>
          <a:r>
            <a:rPr lang="en-US" sz="1700" kern="1200" noProof="0" dirty="0" smtClean="0"/>
            <a:t> e </a:t>
          </a:r>
          <a:r>
            <a:rPr lang="en-US" sz="1700" kern="1200" noProof="0" dirty="0" err="1" smtClean="0"/>
            <a:t>spugnosa</a:t>
          </a:r>
          <a:r>
            <a:rPr lang="en-US" sz="1700" kern="1200" noProof="0" dirty="0" smtClean="0"/>
            <a:t> </a:t>
          </a:r>
          <a:r>
            <a:rPr lang="en-US" sz="1700" kern="1200" noProof="0" dirty="0" err="1" smtClean="0"/>
            <a:t>visibile</a:t>
          </a:r>
          <a:r>
            <a:rPr lang="en-US" sz="1700" kern="1200" noProof="0" dirty="0" smtClean="0"/>
            <a:t> </a:t>
          </a:r>
          <a:r>
            <a:rPr lang="en-US" sz="1700" kern="1200" noProof="0" dirty="0" err="1" smtClean="0"/>
            <a:t>alla</a:t>
          </a:r>
          <a:r>
            <a:rPr lang="en-US" sz="1700" kern="1200" noProof="0" dirty="0" smtClean="0"/>
            <a:t> </a:t>
          </a:r>
          <a:r>
            <a:rPr lang="en-US" sz="1700" kern="1200" noProof="0" dirty="0" err="1" smtClean="0"/>
            <a:t>sezione</a:t>
          </a:r>
          <a:r>
            <a:rPr lang="en-US" sz="1700" kern="1200" noProof="0" dirty="0" smtClean="0"/>
            <a:t> del </a:t>
          </a:r>
          <a:r>
            <a:rPr lang="en-US" sz="1700" kern="1200" noProof="0" dirty="0" err="1" smtClean="0"/>
            <a:t>tronco</a:t>
          </a:r>
          <a:endParaRPr lang="en-US" sz="1700" kern="1200" noProof="0" dirty="0"/>
        </a:p>
        <a:p>
          <a:pPr marL="171450" lvl="1" indent="-171450" algn="l" defTabSz="755650">
            <a:lnSpc>
              <a:spcPct val="90000"/>
            </a:lnSpc>
            <a:spcBef>
              <a:spcPct val="0"/>
            </a:spcBef>
            <a:spcAft>
              <a:spcPct val="15000"/>
            </a:spcAft>
            <a:buChar char="••"/>
          </a:pPr>
          <a:r>
            <a:rPr lang="it-IT" sz="1700" kern="1200" noProof="0" dirty="0" smtClean="0"/>
            <a:t>Una spessa linea di legno bruno scuro di solito separa la zona cariata dal legno apparentemente sano. </a:t>
          </a:r>
          <a:endParaRPr lang="en-US" sz="1700" kern="1200" noProof="0" dirty="0"/>
        </a:p>
      </dsp:txBody>
      <dsp:txXfrm>
        <a:off x="1651683" y="1534670"/>
        <a:ext cx="5909156" cy="1395154"/>
      </dsp:txXfrm>
    </dsp:sp>
    <dsp:sp modelId="{E8218B51-3F1D-428E-95C6-C7BCEB07FFB2}">
      <dsp:nvSpPr>
        <dsp:cNvPr id="0" name=""/>
        <dsp:cNvSpPr/>
      </dsp:nvSpPr>
      <dsp:spPr>
        <a:xfrm>
          <a:off x="139515" y="1674185"/>
          <a:ext cx="1512168" cy="1116123"/>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E7503D-1277-4BDE-AE6C-754B861FAD02}">
      <dsp:nvSpPr>
        <dsp:cNvPr id="0" name=""/>
        <dsp:cNvSpPr/>
      </dsp:nvSpPr>
      <dsp:spPr>
        <a:xfrm>
          <a:off x="0" y="3069340"/>
          <a:ext cx="7560840" cy="1395154"/>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noProof="0" dirty="0" err="1" smtClean="0"/>
            <a:t>Sintomi</a:t>
          </a:r>
          <a:r>
            <a:rPr lang="en-US" sz="2200" kern="1200" noProof="0" dirty="0" smtClean="0"/>
            <a:t> sui </a:t>
          </a:r>
          <a:r>
            <a:rPr lang="en-US" sz="2200" kern="1200" noProof="0" dirty="0" err="1" smtClean="0"/>
            <a:t>frutti</a:t>
          </a:r>
          <a:endParaRPr lang="en-US" sz="2200" kern="1200" noProof="0" dirty="0" smtClean="0"/>
        </a:p>
        <a:p>
          <a:pPr marL="171450" lvl="1" indent="-171450" algn="l" defTabSz="755650">
            <a:lnSpc>
              <a:spcPct val="90000"/>
            </a:lnSpc>
            <a:spcBef>
              <a:spcPct val="0"/>
            </a:spcBef>
            <a:spcAft>
              <a:spcPct val="15000"/>
            </a:spcAft>
            <a:buChar char="••"/>
          </a:pPr>
          <a:r>
            <a:rPr lang="en-US" sz="1700" kern="1200" noProof="0" dirty="0" err="1" smtClean="0"/>
            <a:t>Ritardo</a:t>
          </a:r>
          <a:r>
            <a:rPr lang="en-US" sz="1700" kern="1200" noProof="0" dirty="0" smtClean="0"/>
            <a:t> di </a:t>
          </a:r>
          <a:r>
            <a:rPr lang="en-US" sz="1700" kern="1200" noProof="0" dirty="0" err="1" smtClean="0"/>
            <a:t>maturazione</a:t>
          </a:r>
          <a:r>
            <a:rPr lang="en-US" sz="1700" kern="1200" noProof="0" dirty="0" smtClean="0"/>
            <a:t>, </a:t>
          </a:r>
          <a:r>
            <a:rPr lang="en-US" sz="1700" kern="1200" noProof="0" dirty="0" err="1" smtClean="0"/>
            <a:t>disseccamento</a:t>
          </a:r>
          <a:endParaRPr lang="en-US" sz="1700" kern="1200" noProof="0" dirty="0"/>
        </a:p>
        <a:p>
          <a:pPr marL="171450" lvl="1" indent="-171450" algn="l" defTabSz="755650">
            <a:lnSpc>
              <a:spcPct val="90000"/>
            </a:lnSpc>
            <a:spcBef>
              <a:spcPct val="0"/>
            </a:spcBef>
            <a:spcAft>
              <a:spcPct val="15000"/>
            </a:spcAft>
            <a:buChar char="••"/>
          </a:pPr>
          <a:r>
            <a:rPr lang="en-US" sz="1700" kern="1200" noProof="0" dirty="0" err="1" smtClean="0"/>
            <a:t>Macchiette</a:t>
          </a:r>
          <a:r>
            <a:rPr lang="en-US" sz="1700" kern="1200" noProof="0" dirty="0" smtClean="0"/>
            <a:t> </a:t>
          </a:r>
          <a:r>
            <a:rPr lang="en-US" sz="1700" kern="1200" noProof="0" dirty="0" err="1" smtClean="0"/>
            <a:t>scure</a:t>
          </a:r>
          <a:r>
            <a:rPr lang="en-US" sz="1700" kern="1200" noProof="0" dirty="0" smtClean="0"/>
            <a:t> </a:t>
          </a:r>
          <a:r>
            <a:rPr lang="en-US" sz="1700" kern="1200" noProof="0" dirty="0" err="1" smtClean="0"/>
            <a:t>sull’acino</a:t>
          </a:r>
          <a:endParaRPr lang="en-US" sz="1700" kern="1200" noProof="0" dirty="0"/>
        </a:p>
      </dsp:txBody>
      <dsp:txXfrm>
        <a:off x="1651683" y="3069340"/>
        <a:ext cx="5909156" cy="1395154"/>
      </dsp:txXfrm>
    </dsp:sp>
    <dsp:sp modelId="{45B59797-5FC2-4641-90C2-031FFBD8EDCB}">
      <dsp:nvSpPr>
        <dsp:cNvPr id="0" name=""/>
        <dsp:cNvSpPr/>
      </dsp:nvSpPr>
      <dsp:spPr>
        <a:xfrm>
          <a:off x="174098" y="3152346"/>
          <a:ext cx="1512168" cy="1116123"/>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7BCE6-4D24-4FF3-99D1-28E5294C4C26}">
      <dsp:nvSpPr>
        <dsp:cNvPr id="0" name=""/>
        <dsp:cNvSpPr/>
      </dsp:nvSpPr>
      <dsp:spPr>
        <a:xfrm>
          <a:off x="0" y="0"/>
          <a:ext cx="6408712" cy="1405014"/>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baseline="0" noProof="0" dirty="0" err="1" smtClean="0"/>
            <a:t>Sintomi</a:t>
          </a:r>
          <a:r>
            <a:rPr lang="en-US" sz="2100" kern="1200" baseline="0" noProof="0" dirty="0" smtClean="0"/>
            <a:t> </a:t>
          </a:r>
          <a:r>
            <a:rPr lang="en-US" sz="2100" kern="1200" baseline="0" noProof="0" dirty="0" err="1" smtClean="0"/>
            <a:t>sulle</a:t>
          </a:r>
          <a:r>
            <a:rPr lang="en-US" sz="2100" kern="1200" baseline="0" noProof="0" dirty="0" smtClean="0"/>
            <a:t> </a:t>
          </a:r>
          <a:r>
            <a:rPr lang="en-US" sz="2100" kern="1200" baseline="0" noProof="0" dirty="0" err="1" smtClean="0"/>
            <a:t>foglie</a:t>
          </a:r>
          <a:endParaRPr lang="en-US" sz="2100" kern="1200" noProof="0" dirty="0" smtClean="0"/>
        </a:p>
        <a:p>
          <a:pPr marL="171450" lvl="1" indent="-171450" algn="l" defTabSz="711200">
            <a:lnSpc>
              <a:spcPct val="90000"/>
            </a:lnSpc>
            <a:spcBef>
              <a:spcPct val="0"/>
            </a:spcBef>
            <a:spcAft>
              <a:spcPct val="15000"/>
            </a:spcAft>
            <a:buChar char="••"/>
          </a:pPr>
          <a:r>
            <a:rPr lang="en-US" sz="1600" kern="1200" dirty="0" err="1" smtClean="0"/>
            <a:t>Internodi</a:t>
          </a:r>
          <a:r>
            <a:rPr lang="en-US" sz="1600" kern="1200" dirty="0" smtClean="0"/>
            <a:t> </a:t>
          </a:r>
          <a:r>
            <a:rPr lang="en-US" sz="1600" kern="1200" dirty="0" err="1" smtClean="0"/>
            <a:t>raccorciati</a:t>
          </a:r>
          <a:endParaRPr lang="en-US" sz="1600" kern="1200" noProof="0" dirty="0"/>
        </a:p>
        <a:p>
          <a:pPr marL="171450" lvl="1" indent="-171450" algn="l" defTabSz="711200">
            <a:lnSpc>
              <a:spcPct val="90000"/>
            </a:lnSpc>
            <a:spcBef>
              <a:spcPct val="0"/>
            </a:spcBef>
            <a:spcAft>
              <a:spcPct val="15000"/>
            </a:spcAft>
            <a:buChar char="••"/>
          </a:pPr>
          <a:r>
            <a:rPr lang="en-US" sz="1600" kern="1200" err="1" smtClean="0"/>
            <a:t>Arresto</a:t>
          </a:r>
          <a:r>
            <a:rPr lang="en-US" sz="1600" kern="1200" smtClean="0"/>
            <a:t> della crescita</a:t>
          </a:r>
          <a:endParaRPr lang="en-US" sz="1600" kern="1200" noProof="0" dirty="0"/>
        </a:p>
        <a:p>
          <a:pPr marL="171450" lvl="1" indent="-171450" algn="l" defTabSz="711200">
            <a:lnSpc>
              <a:spcPct val="90000"/>
            </a:lnSpc>
            <a:spcBef>
              <a:spcPct val="0"/>
            </a:spcBef>
            <a:spcAft>
              <a:spcPct val="15000"/>
            </a:spcAft>
            <a:buChar char="••"/>
          </a:pPr>
          <a:r>
            <a:rPr lang="en-US" sz="1600" kern="1200" noProof="0" dirty="0" err="1" smtClean="0"/>
            <a:t>Foglie</a:t>
          </a:r>
          <a:r>
            <a:rPr lang="en-US" sz="1600" kern="1200" noProof="0" dirty="0" smtClean="0"/>
            <a:t> </a:t>
          </a:r>
          <a:r>
            <a:rPr lang="en-US" sz="1600" kern="1200" noProof="0" dirty="0" err="1" smtClean="0"/>
            <a:t>clorotiche</a:t>
          </a:r>
          <a:r>
            <a:rPr lang="en-US" sz="1600" kern="1200" noProof="0" dirty="0" smtClean="0"/>
            <a:t> o </a:t>
          </a:r>
          <a:r>
            <a:rPr lang="en-US" sz="1600" kern="1200" noProof="0" dirty="0" err="1" smtClean="0"/>
            <a:t>deformate</a:t>
          </a:r>
          <a:r>
            <a:rPr lang="en-US" sz="1600" kern="1200" noProof="0" dirty="0" smtClean="0"/>
            <a:t> (</a:t>
          </a:r>
          <a:r>
            <a:rPr lang="en-US" sz="1600" kern="1200" noProof="0" dirty="0" err="1" smtClean="0"/>
            <a:t>ripiegamento</a:t>
          </a:r>
          <a:r>
            <a:rPr lang="en-US" sz="1600" kern="1200" noProof="0" dirty="0" smtClean="0"/>
            <a:t> a </a:t>
          </a:r>
          <a:r>
            <a:rPr lang="en-US" sz="1600" kern="1200" noProof="0" dirty="0" err="1" smtClean="0"/>
            <a:t>coppa</a:t>
          </a:r>
          <a:r>
            <a:rPr lang="en-US" sz="1600" kern="1200" noProof="0" dirty="0" smtClean="0"/>
            <a:t>)</a:t>
          </a:r>
          <a:endParaRPr lang="en-US" sz="1600" kern="1200" noProof="0" dirty="0"/>
        </a:p>
      </dsp:txBody>
      <dsp:txXfrm>
        <a:off x="1422243" y="0"/>
        <a:ext cx="4986468" cy="1405014"/>
      </dsp:txXfrm>
    </dsp:sp>
    <dsp:sp modelId="{EEF8793D-6D4C-4E55-8671-90E6B7AC18D2}">
      <dsp:nvSpPr>
        <dsp:cNvPr id="0" name=""/>
        <dsp:cNvSpPr/>
      </dsp:nvSpPr>
      <dsp:spPr>
        <a:xfrm>
          <a:off x="140501" y="140501"/>
          <a:ext cx="1281742" cy="1124011"/>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859F48-C442-4092-B1E2-9B1D6F9569B1}">
      <dsp:nvSpPr>
        <dsp:cNvPr id="0" name=""/>
        <dsp:cNvSpPr/>
      </dsp:nvSpPr>
      <dsp:spPr>
        <a:xfrm>
          <a:off x="0" y="1545516"/>
          <a:ext cx="6408712" cy="1405014"/>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noProof="0" dirty="0" err="1" smtClean="0"/>
            <a:t>Sintomi</a:t>
          </a:r>
          <a:r>
            <a:rPr lang="en-US" sz="2100" kern="1200" noProof="0" dirty="0" smtClean="0"/>
            <a:t> </a:t>
          </a:r>
          <a:r>
            <a:rPr lang="en-US" sz="2100" kern="1200" noProof="0" dirty="0" err="1" smtClean="0"/>
            <a:t>su</a:t>
          </a:r>
          <a:r>
            <a:rPr lang="en-US" sz="2100" kern="1200" noProof="0" dirty="0" smtClean="0"/>
            <a:t> </a:t>
          </a:r>
          <a:r>
            <a:rPr lang="en-US" sz="2100" kern="1200" noProof="0" dirty="0" err="1" smtClean="0"/>
            <a:t>legno</a:t>
          </a:r>
          <a:endParaRPr lang="en-US" sz="2100" kern="1200" noProof="0" dirty="0"/>
        </a:p>
        <a:p>
          <a:pPr marL="171450" lvl="1" indent="-171450" algn="l" defTabSz="711200">
            <a:lnSpc>
              <a:spcPct val="90000"/>
            </a:lnSpc>
            <a:spcBef>
              <a:spcPct val="0"/>
            </a:spcBef>
            <a:spcAft>
              <a:spcPct val="15000"/>
            </a:spcAft>
            <a:buChar char="••"/>
          </a:pPr>
          <a:r>
            <a:rPr lang="en-US" sz="1600" kern="1200" dirty="0" err="1" smtClean="0"/>
            <a:t>Necrosi</a:t>
          </a:r>
          <a:r>
            <a:rPr lang="en-US" sz="1600" kern="1200" dirty="0" smtClean="0"/>
            <a:t> </a:t>
          </a:r>
          <a:r>
            <a:rPr lang="en-US" sz="1600" kern="1200" dirty="0" err="1" smtClean="0"/>
            <a:t>settoriali</a:t>
          </a:r>
          <a:r>
            <a:rPr lang="en-US" sz="1600" kern="1200" dirty="0" smtClean="0"/>
            <a:t> </a:t>
          </a:r>
          <a:r>
            <a:rPr lang="en-US" sz="1600" kern="1200" dirty="0" err="1" smtClean="0"/>
            <a:t>brune</a:t>
          </a:r>
          <a:r>
            <a:rPr lang="en-US" sz="1600" kern="1200" dirty="0" smtClean="0"/>
            <a:t> e </a:t>
          </a:r>
          <a:r>
            <a:rPr lang="en-US" sz="1600" kern="1200" dirty="0" err="1" smtClean="0"/>
            <a:t>compatte</a:t>
          </a:r>
          <a:endParaRPr lang="en-US" sz="1600" kern="1200" noProof="0" dirty="0"/>
        </a:p>
      </dsp:txBody>
      <dsp:txXfrm>
        <a:off x="1422243" y="1545516"/>
        <a:ext cx="4986468" cy="1405014"/>
      </dsp:txXfrm>
    </dsp:sp>
    <dsp:sp modelId="{E8218B51-3F1D-428E-95C6-C7BCEB07FFB2}">
      <dsp:nvSpPr>
        <dsp:cNvPr id="0" name=""/>
        <dsp:cNvSpPr/>
      </dsp:nvSpPr>
      <dsp:spPr>
        <a:xfrm>
          <a:off x="140501" y="1686018"/>
          <a:ext cx="1281742" cy="1124011"/>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E7503D-1277-4BDE-AE6C-754B861FAD02}">
      <dsp:nvSpPr>
        <dsp:cNvPr id="0" name=""/>
        <dsp:cNvSpPr/>
      </dsp:nvSpPr>
      <dsp:spPr>
        <a:xfrm>
          <a:off x="0" y="3091032"/>
          <a:ext cx="6408712" cy="1405014"/>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noProof="0" dirty="0" err="1" smtClean="0"/>
            <a:t>Sintomi</a:t>
          </a:r>
          <a:r>
            <a:rPr lang="en-US" sz="2100" kern="1200" noProof="0" dirty="0" smtClean="0"/>
            <a:t> </a:t>
          </a:r>
          <a:r>
            <a:rPr lang="en-US" sz="2100" kern="1200" noProof="0" dirty="0" err="1" smtClean="0"/>
            <a:t>su</a:t>
          </a:r>
          <a:r>
            <a:rPr lang="en-US" sz="2100" kern="1200" noProof="0" dirty="0" smtClean="0"/>
            <a:t> </a:t>
          </a:r>
          <a:r>
            <a:rPr lang="en-US" sz="2100" kern="1200" noProof="0" dirty="0" err="1" smtClean="0"/>
            <a:t>frutti</a:t>
          </a:r>
          <a:endParaRPr lang="en-US" sz="2100" kern="1200" noProof="0" dirty="0" smtClean="0"/>
        </a:p>
        <a:p>
          <a:pPr marL="171450" lvl="1" indent="-171450" algn="l" defTabSz="711200">
            <a:lnSpc>
              <a:spcPct val="90000"/>
            </a:lnSpc>
            <a:spcBef>
              <a:spcPct val="0"/>
            </a:spcBef>
            <a:spcAft>
              <a:spcPct val="15000"/>
            </a:spcAft>
            <a:buChar char="••"/>
          </a:pPr>
          <a:r>
            <a:rPr lang="en-US" sz="1600" kern="1200" noProof="0" dirty="0" err="1" smtClean="0"/>
            <a:t>Acinellatura</a:t>
          </a:r>
          <a:endParaRPr lang="en-US" sz="1600" kern="1200" noProof="0" dirty="0"/>
        </a:p>
        <a:p>
          <a:pPr marL="171450" lvl="1" indent="-171450" algn="l" defTabSz="711200">
            <a:lnSpc>
              <a:spcPct val="90000"/>
            </a:lnSpc>
            <a:spcBef>
              <a:spcPct val="0"/>
            </a:spcBef>
            <a:spcAft>
              <a:spcPct val="15000"/>
            </a:spcAft>
            <a:buChar char="••"/>
          </a:pPr>
          <a:r>
            <a:rPr lang="en-US" sz="1600" kern="1200" noProof="0" dirty="0" err="1" smtClean="0"/>
            <a:t>cascola</a:t>
          </a:r>
          <a:endParaRPr lang="en-US" sz="1600" kern="1200" noProof="0" dirty="0"/>
        </a:p>
      </dsp:txBody>
      <dsp:txXfrm>
        <a:off x="1422243" y="3091032"/>
        <a:ext cx="4986468" cy="1405014"/>
      </dsp:txXfrm>
    </dsp:sp>
    <dsp:sp modelId="{45B59797-5FC2-4641-90C2-031FFBD8EDCB}">
      <dsp:nvSpPr>
        <dsp:cNvPr id="0" name=""/>
        <dsp:cNvSpPr/>
      </dsp:nvSpPr>
      <dsp:spPr>
        <a:xfrm>
          <a:off x="140501" y="3231534"/>
          <a:ext cx="1281742" cy="1124011"/>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7BCE6-4D24-4FF3-99D1-28E5294C4C26}">
      <dsp:nvSpPr>
        <dsp:cNvPr id="0" name=""/>
        <dsp:cNvSpPr/>
      </dsp:nvSpPr>
      <dsp:spPr>
        <a:xfrm>
          <a:off x="0" y="0"/>
          <a:ext cx="5832648" cy="1261442"/>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baseline="0" noProof="0" dirty="0" err="1" smtClean="0"/>
            <a:t>Sintomi</a:t>
          </a:r>
          <a:r>
            <a:rPr lang="en-US" sz="1700" kern="1200" baseline="0" noProof="0" dirty="0" smtClean="0"/>
            <a:t> </a:t>
          </a:r>
          <a:r>
            <a:rPr lang="en-US" sz="1700" kern="1200" baseline="0" noProof="0" dirty="0" err="1" smtClean="0"/>
            <a:t>su</a:t>
          </a:r>
          <a:r>
            <a:rPr lang="en-US" sz="1700" kern="1200" baseline="0" noProof="0" dirty="0" smtClean="0"/>
            <a:t> </a:t>
          </a:r>
          <a:r>
            <a:rPr lang="en-US" sz="1700" kern="1200" baseline="0" noProof="0" dirty="0" err="1" smtClean="0"/>
            <a:t>foglie</a:t>
          </a:r>
          <a:endParaRPr lang="en-US" sz="1700" kern="1200" noProof="0" dirty="0" smtClean="0"/>
        </a:p>
        <a:p>
          <a:pPr marL="114300" lvl="1" indent="-114300" algn="l" defTabSz="577850">
            <a:lnSpc>
              <a:spcPct val="90000"/>
            </a:lnSpc>
            <a:spcBef>
              <a:spcPct val="0"/>
            </a:spcBef>
            <a:spcAft>
              <a:spcPct val="15000"/>
            </a:spcAft>
            <a:buChar char="••"/>
          </a:pPr>
          <a:r>
            <a:rPr lang="en-US" sz="1300" kern="1200" dirty="0" err="1" smtClean="0"/>
            <a:t>Macchie</a:t>
          </a:r>
          <a:r>
            <a:rPr lang="en-US" sz="1300" kern="1200" dirty="0" smtClean="0"/>
            <a:t> </a:t>
          </a:r>
          <a:r>
            <a:rPr lang="en-US" sz="1300" kern="1200" dirty="0" err="1" smtClean="0"/>
            <a:t>internervali</a:t>
          </a:r>
          <a:endParaRPr lang="en-US" sz="1300" kern="1200" noProof="0" dirty="0"/>
        </a:p>
        <a:p>
          <a:pPr marL="114300" lvl="1" indent="-114300" algn="l" defTabSz="577850">
            <a:lnSpc>
              <a:spcPct val="90000"/>
            </a:lnSpc>
            <a:spcBef>
              <a:spcPct val="0"/>
            </a:spcBef>
            <a:spcAft>
              <a:spcPct val="15000"/>
            </a:spcAft>
            <a:buChar char="••"/>
          </a:pPr>
          <a:r>
            <a:rPr lang="en-US" sz="1300" kern="1200" noProof="0" dirty="0" err="1" smtClean="0"/>
            <a:t>Necrosi</a:t>
          </a:r>
          <a:endParaRPr lang="en-US" sz="1300" kern="1200" noProof="0" dirty="0"/>
        </a:p>
        <a:p>
          <a:pPr marL="114300" lvl="1" indent="-114300" algn="l" defTabSz="577850">
            <a:lnSpc>
              <a:spcPct val="90000"/>
            </a:lnSpc>
            <a:spcBef>
              <a:spcPct val="0"/>
            </a:spcBef>
            <a:spcAft>
              <a:spcPct val="15000"/>
            </a:spcAft>
            <a:buChar char="••"/>
          </a:pPr>
          <a:r>
            <a:rPr lang="en-US" sz="1300" kern="1200" noProof="0" dirty="0" err="1" smtClean="0">
              <a:solidFill>
                <a:schemeClr val="tx1"/>
              </a:solidFill>
            </a:rPr>
            <a:t>Vegetazione</a:t>
          </a:r>
          <a:r>
            <a:rPr lang="en-US" sz="1300" kern="1200" noProof="0" dirty="0" smtClean="0">
              <a:solidFill>
                <a:schemeClr val="tx1"/>
              </a:solidFill>
            </a:rPr>
            <a:t> </a:t>
          </a:r>
          <a:r>
            <a:rPr lang="en-US" sz="1300" kern="1200" noProof="0" dirty="0" err="1" smtClean="0">
              <a:solidFill>
                <a:schemeClr val="tx1"/>
              </a:solidFill>
            </a:rPr>
            <a:t>stentata</a:t>
          </a:r>
          <a:r>
            <a:rPr lang="en-US" sz="1300" kern="1200" noProof="0" dirty="0" smtClean="0">
              <a:solidFill>
                <a:schemeClr val="tx1"/>
              </a:solidFill>
            </a:rPr>
            <a:t> in primavera a volte </a:t>
          </a:r>
          <a:r>
            <a:rPr lang="en-US" sz="1300" kern="1200" noProof="0" dirty="0" err="1" smtClean="0">
              <a:solidFill>
                <a:schemeClr val="tx1"/>
              </a:solidFill>
            </a:rPr>
            <a:t>parziale</a:t>
          </a:r>
          <a:r>
            <a:rPr lang="en-US" sz="1300" kern="1200" noProof="0" dirty="0" smtClean="0">
              <a:solidFill>
                <a:schemeClr val="tx1"/>
              </a:solidFill>
            </a:rPr>
            <a:t> (</a:t>
          </a:r>
          <a:r>
            <a:rPr lang="en-US" sz="1300" kern="1200" noProof="0" dirty="0" err="1" smtClean="0">
              <a:solidFill>
                <a:schemeClr val="tx1"/>
              </a:solidFill>
            </a:rPr>
            <a:t>braccio</a:t>
          </a:r>
          <a:r>
            <a:rPr lang="en-US" sz="1300" kern="1200" noProof="0" dirty="0" smtClean="0">
              <a:solidFill>
                <a:schemeClr val="tx1"/>
              </a:solidFill>
            </a:rPr>
            <a:t> </a:t>
          </a:r>
          <a:r>
            <a:rPr lang="en-US" sz="1300" kern="1200" noProof="0" dirty="0" err="1" smtClean="0">
              <a:solidFill>
                <a:schemeClr val="tx1"/>
              </a:solidFill>
            </a:rPr>
            <a:t>morto</a:t>
          </a:r>
          <a:r>
            <a:rPr lang="en-US" sz="1300" kern="1200" noProof="0" dirty="0" smtClean="0">
              <a:solidFill>
                <a:schemeClr val="tx1"/>
              </a:solidFill>
            </a:rPr>
            <a:t>)</a:t>
          </a:r>
          <a:endParaRPr lang="en-US" sz="1300" kern="1200" noProof="0" dirty="0">
            <a:solidFill>
              <a:schemeClr val="tx1"/>
            </a:solidFill>
          </a:endParaRPr>
        </a:p>
      </dsp:txBody>
      <dsp:txXfrm>
        <a:off x="1292673" y="0"/>
        <a:ext cx="4539974" cy="1261442"/>
      </dsp:txXfrm>
    </dsp:sp>
    <dsp:sp modelId="{EEF8793D-6D4C-4E55-8671-90E6B7AC18D2}">
      <dsp:nvSpPr>
        <dsp:cNvPr id="0" name=""/>
        <dsp:cNvSpPr/>
      </dsp:nvSpPr>
      <dsp:spPr>
        <a:xfrm>
          <a:off x="126144" y="126144"/>
          <a:ext cx="1166529" cy="1009154"/>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859F48-C442-4092-B1E2-9B1D6F9569B1}">
      <dsp:nvSpPr>
        <dsp:cNvPr id="0" name=""/>
        <dsp:cNvSpPr/>
      </dsp:nvSpPr>
      <dsp:spPr>
        <a:xfrm>
          <a:off x="0" y="1387586"/>
          <a:ext cx="5832648" cy="1261442"/>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noProof="0" dirty="0" err="1" smtClean="0"/>
            <a:t>Sintomi</a:t>
          </a:r>
          <a:r>
            <a:rPr lang="en-US" sz="1700" kern="1200" noProof="0" dirty="0" smtClean="0"/>
            <a:t> </a:t>
          </a:r>
          <a:r>
            <a:rPr lang="en-US" sz="1700" kern="1200" noProof="0" dirty="0" err="1" smtClean="0"/>
            <a:t>su</a:t>
          </a:r>
          <a:r>
            <a:rPr lang="en-US" sz="1700" kern="1200" noProof="0" dirty="0" smtClean="0"/>
            <a:t> </a:t>
          </a:r>
          <a:r>
            <a:rPr lang="en-US" sz="1700" kern="1200" noProof="0" dirty="0" err="1" smtClean="0"/>
            <a:t>legno</a:t>
          </a:r>
          <a:endParaRPr lang="en-US" sz="1700" kern="1200" noProof="0" dirty="0"/>
        </a:p>
        <a:p>
          <a:pPr marL="114300" lvl="1" indent="-114300" algn="l" defTabSz="577850">
            <a:lnSpc>
              <a:spcPct val="90000"/>
            </a:lnSpc>
            <a:spcBef>
              <a:spcPct val="0"/>
            </a:spcBef>
            <a:spcAft>
              <a:spcPct val="15000"/>
            </a:spcAft>
            <a:buChar char="••"/>
          </a:pPr>
          <a:r>
            <a:rPr lang="en-US" sz="1300" kern="1200" dirty="0" err="1" smtClean="0"/>
            <a:t>Rimuovendo</a:t>
          </a:r>
          <a:r>
            <a:rPr lang="en-US" sz="1300" kern="1200" dirty="0" smtClean="0"/>
            <a:t> la </a:t>
          </a:r>
          <a:r>
            <a:rPr lang="en-US" sz="1300" kern="1200" dirty="0" err="1" smtClean="0"/>
            <a:t>corteccia</a:t>
          </a:r>
          <a:r>
            <a:rPr lang="en-US" sz="1300" kern="1200" dirty="0" smtClean="0"/>
            <a:t> </a:t>
          </a:r>
          <a:r>
            <a:rPr lang="en-US" sz="1300" kern="1200" dirty="0" err="1" smtClean="0"/>
            <a:t>si</a:t>
          </a:r>
          <a:r>
            <a:rPr lang="en-US" sz="1300" kern="1200" dirty="0" smtClean="0"/>
            <a:t> </a:t>
          </a:r>
          <a:r>
            <a:rPr lang="en-US" sz="1300" kern="1200" dirty="0" err="1" smtClean="0"/>
            <a:t>osservano</a:t>
          </a:r>
          <a:r>
            <a:rPr lang="en-US" sz="1300" kern="1200" dirty="0" smtClean="0"/>
            <a:t> </a:t>
          </a:r>
          <a:r>
            <a:rPr lang="en-US" sz="1300" kern="1200" dirty="0" err="1" smtClean="0"/>
            <a:t>striature</a:t>
          </a:r>
          <a:r>
            <a:rPr lang="en-US" sz="1300" kern="1200" dirty="0" smtClean="0"/>
            <a:t> </a:t>
          </a:r>
          <a:r>
            <a:rPr lang="en-US" sz="1300" kern="1200" dirty="0" err="1" smtClean="0"/>
            <a:t>brune</a:t>
          </a:r>
          <a:endParaRPr lang="en-US" sz="1300" kern="1200" noProof="0" dirty="0"/>
        </a:p>
      </dsp:txBody>
      <dsp:txXfrm>
        <a:off x="1292673" y="1387586"/>
        <a:ext cx="4539974" cy="1261442"/>
      </dsp:txXfrm>
    </dsp:sp>
    <dsp:sp modelId="{E8218B51-3F1D-428E-95C6-C7BCEB07FFB2}">
      <dsp:nvSpPr>
        <dsp:cNvPr id="0" name=""/>
        <dsp:cNvSpPr/>
      </dsp:nvSpPr>
      <dsp:spPr>
        <a:xfrm>
          <a:off x="126144" y="1513731"/>
          <a:ext cx="1166529" cy="1009154"/>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E7503D-1277-4BDE-AE6C-754B861FAD02}">
      <dsp:nvSpPr>
        <dsp:cNvPr id="0" name=""/>
        <dsp:cNvSpPr/>
      </dsp:nvSpPr>
      <dsp:spPr>
        <a:xfrm>
          <a:off x="0" y="2775173"/>
          <a:ext cx="5832648" cy="1261442"/>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noProof="0" dirty="0" err="1" smtClean="0"/>
            <a:t>Sintomi</a:t>
          </a:r>
          <a:r>
            <a:rPr lang="en-US" sz="1700" kern="1200" noProof="0" dirty="0" smtClean="0"/>
            <a:t> sui </a:t>
          </a:r>
          <a:r>
            <a:rPr lang="en-US" sz="1700" kern="1200" noProof="0" dirty="0" err="1" smtClean="0"/>
            <a:t>frutti</a:t>
          </a:r>
          <a:endParaRPr lang="en-US" sz="1700" kern="1200" noProof="0" dirty="0" smtClean="0"/>
        </a:p>
        <a:p>
          <a:pPr marL="114300" lvl="1" indent="-114300" algn="l" defTabSz="577850">
            <a:lnSpc>
              <a:spcPct val="90000"/>
            </a:lnSpc>
            <a:spcBef>
              <a:spcPct val="0"/>
            </a:spcBef>
            <a:spcAft>
              <a:spcPct val="15000"/>
            </a:spcAft>
            <a:buChar char="••"/>
          </a:pPr>
          <a:r>
            <a:rPr lang="en-US" sz="1300" kern="1200" dirty="0" err="1" smtClean="0"/>
            <a:t>Rapido</a:t>
          </a:r>
          <a:r>
            <a:rPr lang="en-US" sz="1300" kern="1200" dirty="0" smtClean="0"/>
            <a:t> </a:t>
          </a:r>
          <a:r>
            <a:rPr lang="en-US" sz="1300" kern="1200" dirty="0" err="1" smtClean="0"/>
            <a:t>disseccamento</a:t>
          </a:r>
          <a:r>
            <a:rPr lang="en-US" sz="1300" kern="1200" dirty="0" smtClean="0"/>
            <a:t> </a:t>
          </a:r>
          <a:r>
            <a:rPr lang="en-US" sz="1300" kern="1200" dirty="0" err="1" smtClean="0"/>
            <a:t>delle</a:t>
          </a:r>
          <a:r>
            <a:rPr lang="en-US" sz="1300" kern="1200" dirty="0" smtClean="0"/>
            <a:t> </a:t>
          </a:r>
          <a:r>
            <a:rPr lang="en-US" sz="1300" kern="1200" dirty="0" err="1" smtClean="0"/>
            <a:t>infiorescenze</a:t>
          </a:r>
          <a:r>
            <a:rPr lang="en-US" sz="1300" kern="1200" dirty="0" smtClean="0"/>
            <a:t> e </a:t>
          </a:r>
          <a:r>
            <a:rPr lang="en-US" sz="1300" kern="1200" dirty="0" err="1" smtClean="0"/>
            <a:t>dei</a:t>
          </a:r>
          <a:r>
            <a:rPr lang="en-US" sz="1300" kern="1200" dirty="0" smtClean="0"/>
            <a:t> </a:t>
          </a:r>
          <a:r>
            <a:rPr lang="en-US" sz="1300" kern="1200" dirty="0" err="1" smtClean="0"/>
            <a:t>frutti</a:t>
          </a:r>
          <a:r>
            <a:rPr lang="en-US" sz="1300" kern="1200" dirty="0" smtClean="0"/>
            <a:t> </a:t>
          </a:r>
          <a:endParaRPr lang="en-US" sz="1300" kern="1200" noProof="0" dirty="0"/>
        </a:p>
      </dsp:txBody>
      <dsp:txXfrm>
        <a:off x="1292673" y="2775173"/>
        <a:ext cx="4539974" cy="1261442"/>
      </dsp:txXfrm>
    </dsp:sp>
    <dsp:sp modelId="{45B59797-5FC2-4641-90C2-031FFBD8EDCB}">
      <dsp:nvSpPr>
        <dsp:cNvPr id="0" name=""/>
        <dsp:cNvSpPr/>
      </dsp:nvSpPr>
      <dsp:spPr>
        <a:xfrm>
          <a:off x="126144" y="2901317"/>
          <a:ext cx="1166529" cy="1009154"/>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667811-4931-4AEE-8E7B-FBF25EA6004C}" type="datetimeFigureOut">
              <a:rPr lang="fr-FR" smtClean="0"/>
              <a:pPr/>
              <a:t>21/09/2017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C3FAFE-4A52-4137-B861-B500F19A77AE}" type="slidenum">
              <a:rPr lang="fr-FR" smtClean="0"/>
              <a:pPr/>
              <a:t>‹N›</a:t>
            </a:fld>
            <a:endParaRPr lang="fr-FR"/>
          </a:p>
        </p:txBody>
      </p:sp>
    </p:spTree>
    <p:extLst>
      <p:ext uri="{BB962C8B-B14F-4D97-AF65-F5344CB8AC3E}">
        <p14:creationId xmlns:p14="http://schemas.microsoft.com/office/powerpoint/2010/main" val="141762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pPr/>
              <a:t>1</a:t>
            </a:fld>
            <a:endParaRPr lang="fr-FR"/>
          </a:p>
        </p:txBody>
      </p:sp>
    </p:spTree>
    <p:extLst>
      <p:ext uri="{BB962C8B-B14F-4D97-AF65-F5344CB8AC3E}">
        <p14:creationId xmlns:p14="http://schemas.microsoft.com/office/powerpoint/2010/main" val="46580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Grapevine trunk diseases (GTDs), caused by a complex of pathogenic fungi, have increased especially</a:t>
            </a:r>
            <a:r>
              <a:rPr lang="en-US" sz="1200" u="sng"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following the prohibition of chemical products as sodium </a:t>
            </a:r>
            <a:r>
              <a:rPr lang="en-US" sz="1200" kern="1200" dirty="0" err="1" smtClean="0">
                <a:solidFill>
                  <a:schemeClr val="tx1"/>
                </a:solidFill>
                <a:effectLst/>
                <a:latin typeface="+mn-lt"/>
                <a:ea typeface="+mn-ea"/>
                <a:cs typeface="+mn-cs"/>
              </a:rPr>
              <a:t>arsenite</a:t>
            </a:r>
            <a:r>
              <a:rPr lang="en-US" sz="1200" kern="1200" dirty="0" smtClean="0">
                <a:solidFill>
                  <a:schemeClr val="tx1"/>
                </a:solidFill>
                <a:effectLst/>
                <a:latin typeface="+mn-lt"/>
                <a:ea typeface="+mn-ea"/>
                <a:cs typeface="+mn-cs"/>
              </a:rPr>
              <a:t> (for </a:t>
            </a:r>
            <a:r>
              <a:rPr lang="en-US" sz="1200" kern="1200" dirty="0" err="1" smtClean="0">
                <a:solidFill>
                  <a:schemeClr val="tx1"/>
                </a:solidFill>
                <a:effectLst/>
                <a:latin typeface="+mn-lt"/>
                <a:ea typeface="+mn-ea"/>
                <a:cs typeface="+mn-cs"/>
              </a:rPr>
              <a:t>Esca</a:t>
            </a:r>
            <a:r>
              <a:rPr lang="en-US" sz="1200" kern="1200" dirty="0" smtClean="0">
                <a:solidFill>
                  <a:schemeClr val="tx1"/>
                </a:solidFill>
                <a:effectLst/>
                <a:latin typeface="+mn-lt"/>
                <a:ea typeface="+mn-ea"/>
                <a:cs typeface="+mn-cs"/>
              </a:rPr>
              <a:t>) first and the </a:t>
            </a:r>
            <a:r>
              <a:rPr lang="en-US" sz="1200" kern="1200" dirty="0" err="1" smtClean="0">
                <a:solidFill>
                  <a:schemeClr val="tx1"/>
                </a:solidFill>
                <a:effectLst/>
                <a:latin typeface="+mn-lt"/>
                <a:ea typeface="+mn-ea"/>
                <a:cs typeface="+mn-cs"/>
              </a:rPr>
              <a:t>Benzimidazoles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Benomyl</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carbendazim</a:t>
            </a:r>
            <a:r>
              <a:rPr lang="en-US" sz="1200" kern="1200" dirty="0" smtClean="0">
                <a:solidFill>
                  <a:schemeClr val="tx1"/>
                </a:solidFill>
                <a:effectLst/>
                <a:latin typeface="+mn-lt"/>
                <a:ea typeface="+mn-ea"/>
                <a:cs typeface="+mn-cs"/>
              </a:rPr>
              <a:t>, later.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Their eradication is not simple: currently, no efficient treatment exists.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this reason and in order to avoid GTDs spread, prophylactic methods should be used and implemented both in nursery and vineyard, since its planting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pPr/>
              <a:t>2</a:t>
            </a:fld>
            <a:endParaRPr lang="fr-FR"/>
          </a:p>
        </p:txBody>
      </p:sp>
    </p:spTree>
    <p:extLst>
      <p:ext uri="{BB962C8B-B14F-4D97-AF65-F5344CB8AC3E}">
        <p14:creationId xmlns:p14="http://schemas.microsoft.com/office/powerpoint/2010/main" val="400464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GTDs, caused by a complex of pathogenic fungi, affect the perennial organs of the vine, causing their death in the long term.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Two forms, a chronic and a severe called apoplectic, are found in the vineyard. </a:t>
            </a:r>
          </a:p>
          <a:p>
            <a:r>
              <a:rPr lang="en-US" sz="1200" kern="1200" dirty="0" smtClean="0">
                <a:solidFill>
                  <a:schemeClr val="tx1"/>
                </a:solidFill>
                <a:effectLst/>
                <a:latin typeface="+mn-lt"/>
                <a:ea typeface="+mn-ea"/>
                <a:cs typeface="+mn-cs"/>
              </a:rPr>
              <a:t>The chronic form causes vigor loss and leads to the death of a part of vine and then to its totality. Foliar symptoms are characterized by necrotic areas (staining or tabby appearance) or stunting. The inflorescences and fruits may dry out or take on a pumpkins and peas appearance. GTDs cause necrosis and degradation in the wood by blocking the vessels or forming cankers.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article focuses primarily on the following three trunk diseases: </a:t>
            </a:r>
            <a:r>
              <a:rPr lang="en-US" sz="1200" kern="1200" dirty="0" err="1" smtClean="0">
                <a:solidFill>
                  <a:schemeClr val="tx1"/>
                </a:solidFill>
                <a:effectLst/>
                <a:latin typeface="+mn-lt"/>
                <a:ea typeface="+mn-ea"/>
                <a:cs typeface="+mn-cs"/>
              </a:rPr>
              <a:t>Esca</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Botryosphaeria</a:t>
            </a:r>
            <a:r>
              <a:rPr lang="en-US" sz="1200" kern="1200" dirty="0" smtClean="0">
                <a:solidFill>
                  <a:schemeClr val="tx1"/>
                </a:solidFill>
                <a:effectLst/>
                <a:latin typeface="+mn-lt"/>
                <a:ea typeface="+mn-ea"/>
                <a:cs typeface="+mn-cs"/>
              </a:rPr>
              <a:t> dieback and </a:t>
            </a:r>
            <a:r>
              <a:rPr lang="en-US" sz="1200" i="1" kern="1200" dirty="0" err="1" smtClean="0">
                <a:solidFill>
                  <a:schemeClr val="tx1"/>
                </a:solidFill>
                <a:effectLst/>
                <a:latin typeface="+mn-lt"/>
                <a:ea typeface="+mn-ea"/>
                <a:cs typeface="+mn-cs"/>
              </a:rPr>
              <a:t>Eutypa</a:t>
            </a:r>
            <a:r>
              <a:rPr lang="en-US" sz="1200" kern="1200" dirty="0" smtClean="0">
                <a:solidFill>
                  <a:schemeClr val="tx1"/>
                </a:solidFill>
                <a:effectLst/>
                <a:latin typeface="+mn-lt"/>
                <a:ea typeface="+mn-ea"/>
                <a:cs typeface="+mn-cs"/>
              </a:rPr>
              <a:t> dieback.</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pPr/>
              <a:t>3</a:t>
            </a:fld>
            <a:endParaRPr lang="fr-FR"/>
          </a:p>
        </p:txBody>
      </p:sp>
    </p:spTree>
    <p:extLst>
      <p:ext uri="{BB962C8B-B14F-4D97-AF65-F5344CB8AC3E}">
        <p14:creationId xmlns:p14="http://schemas.microsoft.com/office/powerpoint/2010/main" val="322044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Esca</a:t>
            </a:r>
            <a:r>
              <a:rPr lang="en-US" sz="1200" kern="1200" dirty="0" smtClean="0">
                <a:solidFill>
                  <a:schemeClr val="tx1"/>
                </a:solidFill>
                <a:effectLst/>
                <a:latin typeface="+mn-lt"/>
                <a:ea typeface="+mn-ea"/>
                <a:cs typeface="+mn-cs"/>
              </a:rPr>
              <a:t> is a complex disease caused by a various pathogenic fungi such as </a:t>
            </a:r>
            <a:r>
              <a:rPr lang="en-US" sz="1200" i="1" kern="1200" dirty="0" err="1" smtClean="0">
                <a:solidFill>
                  <a:schemeClr val="tx1"/>
                </a:solidFill>
                <a:effectLst/>
                <a:latin typeface="+mn-lt"/>
                <a:ea typeface="+mn-ea"/>
                <a:cs typeface="+mn-cs"/>
              </a:rPr>
              <a:t>Phaeomoniella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chlamydospora</a:t>
            </a:r>
            <a:r>
              <a:rPr lang="en-US" sz="1200" kern="1200" dirty="0" smtClean="0">
                <a:solidFill>
                  <a:schemeClr val="tx1"/>
                </a:solidFill>
                <a:effectLst/>
                <a:latin typeface="+mn-lt"/>
                <a:ea typeface="+mn-ea"/>
                <a:cs typeface="+mn-cs"/>
              </a:rPr>
              <a:t> and </a:t>
            </a:r>
            <a:r>
              <a:rPr lang="en-US" sz="1200" i="1" kern="1200" dirty="0" err="1" smtClean="0">
                <a:solidFill>
                  <a:schemeClr val="tx1"/>
                </a:solidFill>
                <a:effectLst/>
                <a:latin typeface="+mn-lt"/>
                <a:ea typeface="+mn-ea"/>
                <a:cs typeface="+mn-cs"/>
              </a:rPr>
              <a:t>Phaeoacremonium</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aleophilum</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Fomitiporia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mediterranea</a:t>
            </a:r>
            <a:r>
              <a:rPr lang="en-US" sz="1200" kern="1200" dirty="0" smtClean="0">
                <a:solidFill>
                  <a:schemeClr val="tx1"/>
                </a:solidFill>
                <a:effectLst/>
                <a:latin typeface="+mn-lt"/>
                <a:ea typeface="+mn-ea"/>
                <a:cs typeface="+mn-cs"/>
              </a:rPr>
              <a:t> is responsible for “</a:t>
            </a:r>
            <a:r>
              <a:rPr lang="en-US" sz="1200" kern="1200" dirty="0" err="1" smtClean="0">
                <a:solidFill>
                  <a:schemeClr val="tx1"/>
                </a:solidFill>
                <a:effectLst/>
                <a:latin typeface="+mn-lt"/>
                <a:ea typeface="+mn-ea"/>
                <a:cs typeface="+mn-cs"/>
              </a:rPr>
              <a:t>amadou</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disease has an apoplectic form and a chronic form.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rapid form is characterized by rapid drying of a part or the entire vine.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chronic form is characterized by an inter-nervous staining, yellow on white grape varieties and red on black grape varieties with a yellow border. Foliar necrosis then evolves towards a leaves drying. Two types of necrosis can be observed in the wood. A central necrosis with a clear, tender zone in the center surrounded by a black border and a sectorial necrosis with a clear and tender zone surrounded by a hard brown/black zone are characteristic of </a:t>
            </a:r>
            <a:r>
              <a:rPr lang="en-US" sz="1200" kern="1200" dirty="0" err="1" smtClean="0">
                <a:solidFill>
                  <a:schemeClr val="tx1"/>
                </a:solidFill>
                <a:effectLst/>
                <a:latin typeface="+mn-lt"/>
                <a:ea typeface="+mn-ea"/>
                <a:cs typeface="+mn-cs"/>
              </a:rPr>
              <a:t>Esca</a:t>
            </a:r>
            <a:r>
              <a:rPr lang="en-US" sz="1200" kern="1200" dirty="0" smtClean="0">
                <a:solidFill>
                  <a:schemeClr val="tx1"/>
                </a:solidFill>
                <a:effectLst/>
                <a:latin typeface="+mn-lt"/>
                <a:ea typeface="+mn-ea"/>
                <a:cs typeface="+mn-cs"/>
              </a:rPr>
              <a:t>. Fruits may dry out resulting in crop losses.</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pPr/>
              <a:t>4</a:t>
            </a:fld>
            <a:endParaRPr lang="fr-FR"/>
          </a:p>
        </p:txBody>
      </p:sp>
    </p:spTree>
    <p:extLst>
      <p:ext uri="{BB962C8B-B14F-4D97-AF65-F5344CB8AC3E}">
        <p14:creationId xmlns:p14="http://schemas.microsoft.com/office/powerpoint/2010/main" val="478771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Esca</a:t>
            </a:r>
            <a:r>
              <a:rPr lang="en-US" sz="1200" kern="1200" dirty="0" smtClean="0">
                <a:solidFill>
                  <a:schemeClr val="tx1"/>
                </a:solidFill>
                <a:effectLst/>
                <a:latin typeface="+mn-lt"/>
                <a:ea typeface="+mn-ea"/>
                <a:cs typeface="+mn-cs"/>
              </a:rPr>
              <a:t> is a complex disease caused by a various pathogenic fungi such as </a:t>
            </a:r>
            <a:r>
              <a:rPr lang="en-US" sz="1200" i="1" kern="1200" dirty="0" err="1" smtClean="0">
                <a:solidFill>
                  <a:schemeClr val="tx1"/>
                </a:solidFill>
                <a:effectLst/>
                <a:latin typeface="+mn-lt"/>
                <a:ea typeface="+mn-ea"/>
                <a:cs typeface="+mn-cs"/>
              </a:rPr>
              <a:t>Phaeomoniella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chlamydospora</a:t>
            </a:r>
            <a:r>
              <a:rPr lang="en-US" sz="1200" kern="1200" dirty="0" smtClean="0">
                <a:solidFill>
                  <a:schemeClr val="tx1"/>
                </a:solidFill>
                <a:effectLst/>
                <a:latin typeface="+mn-lt"/>
                <a:ea typeface="+mn-ea"/>
                <a:cs typeface="+mn-cs"/>
              </a:rPr>
              <a:t> and </a:t>
            </a:r>
            <a:r>
              <a:rPr lang="en-US" sz="1200" i="1" kern="1200" dirty="0" err="1" smtClean="0">
                <a:solidFill>
                  <a:schemeClr val="tx1"/>
                </a:solidFill>
                <a:effectLst/>
                <a:latin typeface="+mn-lt"/>
                <a:ea typeface="+mn-ea"/>
                <a:cs typeface="+mn-cs"/>
              </a:rPr>
              <a:t>Phaeoacremonium</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aleophilum</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Fomitiporia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mediterranea</a:t>
            </a:r>
            <a:r>
              <a:rPr lang="en-US" sz="1200" kern="1200" dirty="0" smtClean="0">
                <a:solidFill>
                  <a:schemeClr val="tx1"/>
                </a:solidFill>
                <a:effectLst/>
                <a:latin typeface="+mn-lt"/>
                <a:ea typeface="+mn-ea"/>
                <a:cs typeface="+mn-cs"/>
              </a:rPr>
              <a:t> is responsible for “</a:t>
            </a:r>
            <a:r>
              <a:rPr lang="en-US" sz="1200" kern="1200" dirty="0" err="1" smtClean="0">
                <a:solidFill>
                  <a:schemeClr val="tx1"/>
                </a:solidFill>
                <a:effectLst/>
                <a:latin typeface="+mn-lt"/>
                <a:ea typeface="+mn-ea"/>
                <a:cs typeface="+mn-cs"/>
              </a:rPr>
              <a:t>amadou</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disease has an apoplectic form and a chronic form.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rapid form is characterized by rapid drying of a part or the entire vine.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chronic form is characterized by an inter-nervous staining, yellow on white grape varieties and red on black grape varieties with a yellow border. Foliar necrosis then evolves towards a leaves drying. Two types of necrosis can be observed in the wood. A central necrosis with a clear, tender zone in the center surrounded by a black border and a sectorial necrosis with a clear and tender zone surrounded by a hard brown/black zone are characteristic of </a:t>
            </a:r>
            <a:r>
              <a:rPr lang="en-US" sz="1200" kern="1200" dirty="0" err="1" smtClean="0">
                <a:solidFill>
                  <a:schemeClr val="tx1"/>
                </a:solidFill>
                <a:effectLst/>
                <a:latin typeface="+mn-lt"/>
                <a:ea typeface="+mn-ea"/>
                <a:cs typeface="+mn-cs"/>
              </a:rPr>
              <a:t>Esca</a:t>
            </a:r>
            <a:r>
              <a:rPr lang="en-US" sz="1200" kern="1200" dirty="0" smtClean="0">
                <a:solidFill>
                  <a:schemeClr val="tx1"/>
                </a:solidFill>
                <a:effectLst/>
                <a:latin typeface="+mn-lt"/>
                <a:ea typeface="+mn-ea"/>
                <a:cs typeface="+mn-cs"/>
              </a:rPr>
              <a:t>. Fruits may dry out resulting in crop losses.</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pPr/>
              <a:t>5</a:t>
            </a:fld>
            <a:endParaRPr lang="fr-FR"/>
          </a:p>
        </p:txBody>
      </p:sp>
    </p:spTree>
    <p:extLst>
      <p:ext uri="{BB962C8B-B14F-4D97-AF65-F5344CB8AC3E}">
        <p14:creationId xmlns:p14="http://schemas.microsoft.com/office/powerpoint/2010/main" val="478771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Esca</a:t>
            </a:r>
            <a:r>
              <a:rPr lang="en-US" sz="1200" kern="1200" dirty="0" smtClean="0">
                <a:solidFill>
                  <a:schemeClr val="tx1"/>
                </a:solidFill>
                <a:effectLst/>
                <a:latin typeface="+mn-lt"/>
                <a:ea typeface="+mn-ea"/>
                <a:cs typeface="+mn-cs"/>
              </a:rPr>
              <a:t> is a complex disease caused by a various pathogenic fungi such as </a:t>
            </a:r>
            <a:r>
              <a:rPr lang="en-US" sz="1200" i="1" kern="1200" dirty="0" err="1" smtClean="0">
                <a:solidFill>
                  <a:schemeClr val="tx1"/>
                </a:solidFill>
                <a:effectLst/>
                <a:latin typeface="+mn-lt"/>
                <a:ea typeface="+mn-ea"/>
                <a:cs typeface="+mn-cs"/>
              </a:rPr>
              <a:t>Phaeomoniella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chlamydospora</a:t>
            </a:r>
            <a:r>
              <a:rPr lang="en-US" sz="1200" kern="1200" dirty="0" smtClean="0">
                <a:solidFill>
                  <a:schemeClr val="tx1"/>
                </a:solidFill>
                <a:effectLst/>
                <a:latin typeface="+mn-lt"/>
                <a:ea typeface="+mn-ea"/>
                <a:cs typeface="+mn-cs"/>
              </a:rPr>
              <a:t> and </a:t>
            </a:r>
            <a:r>
              <a:rPr lang="en-US" sz="1200" i="1" kern="1200" dirty="0" err="1" smtClean="0">
                <a:solidFill>
                  <a:schemeClr val="tx1"/>
                </a:solidFill>
                <a:effectLst/>
                <a:latin typeface="+mn-lt"/>
                <a:ea typeface="+mn-ea"/>
                <a:cs typeface="+mn-cs"/>
              </a:rPr>
              <a:t>Phaeoacremonium</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aleophilum</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Fomitiporia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mediterranea</a:t>
            </a:r>
            <a:r>
              <a:rPr lang="en-US" sz="1200" kern="1200" dirty="0" smtClean="0">
                <a:solidFill>
                  <a:schemeClr val="tx1"/>
                </a:solidFill>
                <a:effectLst/>
                <a:latin typeface="+mn-lt"/>
                <a:ea typeface="+mn-ea"/>
                <a:cs typeface="+mn-cs"/>
              </a:rPr>
              <a:t> is responsible for “</a:t>
            </a:r>
            <a:r>
              <a:rPr lang="en-US" sz="1200" kern="1200" dirty="0" err="1" smtClean="0">
                <a:solidFill>
                  <a:schemeClr val="tx1"/>
                </a:solidFill>
                <a:effectLst/>
                <a:latin typeface="+mn-lt"/>
                <a:ea typeface="+mn-ea"/>
                <a:cs typeface="+mn-cs"/>
              </a:rPr>
              <a:t>amadou</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disease has an apoplectic form and a chronic form.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rapid form is characterized by rapid drying of a part or the entire vine.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chronic form is characterized by an inter-nervous staining, yellow on white grape varieties and red on black grape varieties with a yellow border. Foliar necrosis then evolves towards a leaves drying. Two types of necrosis can be observed in the wood. A central necrosis with a clear, tender zone in the center surrounded by a black border and a sectorial necrosis with a clear and tender zone surrounded by a hard brown/black zone are characteristic of </a:t>
            </a:r>
            <a:r>
              <a:rPr lang="en-US" sz="1200" kern="1200" dirty="0" err="1" smtClean="0">
                <a:solidFill>
                  <a:schemeClr val="tx1"/>
                </a:solidFill>
                <a:effectLst/>
                <a:latin typeface="+mn-lt"/>
                <a:ea typeface="+mn-ea"/>
                <a:cs typeface="+mn-cs"/>
              </a:rPr>
              <a:t>Esca</a:t>
            </a:r>
            <a:r>
              <a:rPr lang="en-US" sz="1200" kern="1200" dirty="0" smtClean="0">
                <a:solidFill>
                  <a:schemeClr val="tx1"/>
                </a:solidFill>
                <a:effectLst/>
                <a:latin typeface="+mn-lt"/>
                <a:ea typeface="+mn-ea"/>
                <a:cs typeface="+mn-cs"/>
              </a:rPr>
              <a:t>. Fruits may dry out resulting in crop losses.</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pPr/>
              <a:t>6</a:t>
            </a:fld>
            <a:endParaRPr lang="fr-FR"/>
          </a:p>
        </p:txBody>
      </p:sp>
    </p:spTree>
    <p:extLst>
      <p:ext uri="{BB962C8B-B14F-4D97-AF65-F5344CB8AC3E}">
        <p14:creationId xmlns:p14="http://schemas.microsoft.com/office/powerpoint/2010/main" val="478771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pPr/>
              <a:t>20</a:t>
            </a:fld>
            <a:endParaRPr lang="fr-FR"/>
          </a:p>
        </p:txBody>
      </p:sp>
    </p:spTree>
    <p:extLst>
      <p:ext uri="{BB962C8B-B14F-4D97-AF65-F5344CB8AC3E}">
        <p14:creationId xmlns:p14="http://schemas.microsoft.com/office/powerpoint/2010/main" val="649506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es-ES"/>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es-ES"/>
          </a:p>
        </p:txBody>
      </p:sp>
      <p:sp>
        <p:nvSpPr>
          <p:cNvPr id="4" name="Espace réservé de la date 3"/>
          <p:cNvSpPr>
            <a:spLocks noGrp="1"/>
          </p:cNvSpPr>
          <p:nvPr>
            <p:ph type="dt" sz="half" idx="10"/>
          </p:nvPr>
        </p:nvSpPr>
        <p:spPr/>
        <p:txBody>
          <a:bodyPr/>
          <a:lstStyle/>
          <a:p>
            <a:fld id="{5D803A17-6216-4C99-B51D-5545AE660EC2}" type="datetime1">
              <a:rPr lang="fr-FR" smtClean="0"/>
              <a:pPr/>
              <a:t>21/09/2017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5D10E5-3BDC-49D7-994D-108743C75034}" type="slidenum">
              <a:rPr lang="es-ES" smtClean="0"/>
              <a:pPr/>
              <a:t>‹N›</a:t>
            </a:fld>
            <a:endParaRPr lang="es-ES"/>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3250" y="-19621"/>
            <a:ext cx="3108960" cy="3529584"/>
          </a:xfrm>
          <a:prstGeom prst="rect">
            <a:avLst/>
          </a:prstGeom>
        </p:spPr>
      </p:pic>
      <p:sp>
        <p:nvSpPr>
          <p:cNvPr id="8" name="Rectangle 7"/>
          <p:cNvSpPr/>
          <p:nvPr userDrawn="1"/>
        </p:nvSpPr>
        <p:spPr>
          <a:xfrm>
            <a:off x="0" y="0"/>
            <a:ext cx="323528" cy="68580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90183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s-E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Espace réservé de la date 3"/>
          <p:cNvSpPr>
            <a:spLocks noGrp="1"/>
          </p:cNvSpPr>
          <p:nvPr>
            <p:ph type="dt" sz="half" idx="10"/>
          </p:nvPr>
        </p:nvSpPr>
        <p:spPr/>
        <p:txBody>
          <a:bodyPr/>
          <a:lstStyle/>
          <a:p>
            <a:fld id="{8E2294F8-2343-40ED-90CB-A8986B324936}" type="datetime1">
              <a:rPr lang="fr-FR" smtClean="0"/>
              <a:pPr/>
              <a:t>21/09/2017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pPr/>
              <a:t>‹N›</a:t>
            </a:fld>
            <a:endParaRPr lang="fr-FR"/>
          </a:p>
        </p:txBody>
      </p:sp>
    </p:spTree>
    <p:extLst>
      <p:ext uri="{BB962C8B-B14F-4D97-AF65-F5344CB8AC3E}">
        <p14:creationId xmlns:p14="http://schemas.microsoft.com/office/powerpoint/2010/main" val="1017429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es-ES"/>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Espace réservé de la date 3"/>
          <p:cNvSpPr>
            <a:spLocks noGrp="1"/>
          </p:cNvSpPr>
          <p:nvPr>
            <p:ph type="dt" sz="half" idx="10"/>
          </p:nvPr>
        </p:nvSpPr>
        <p:spPr/>
        <p:txBody>
          <a:bodyPr/>
          <a:lstStyle/>
          <a:p>
            <a:fld id="{4A43F2D3-B96B-4438-9316-95D6FDEF6B13}" type="datetime1">
              <a:rPr lang="fr-FR" smtClean="0"/>
              <a:pPr/>
              <a:t>21/09/2017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pPr/>
              <a:t>‹N›</a:t>
            </a:fld>
            <a:endParaRPr lang="fr-FR"/>
          </a:p>
        </p:txBody>
      </p:sp>
    </p:spTree>
    <p:extLst>
      <p:ext uri="{BB962C8B-B14F-4D97-AF65-F5344CB8AC3E}">
        <p14:creationId xmlns:p14="http://schemas.microsoft.com/office/powerpoint/2010/main" val="37632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s-E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Espace réservé de la date 3"/>
          <p:cNvSpPr>
            <a:spLocks noGrp="1"/>
          </p:cNvSpPr>
          <p:nvPr>
            <p:ph type="dt" sz="half" idx="10"/>
          </p:nvPr>
        </p:nvSpPr>
        <p:spPr/>
        <p:txBody>
          <a:bodyPr/>
          <a:lstStyle/>
          <a:p>
            <a:fld id="{B0118640-0AB6-430B-9DD3-2D2AD4D7ADF2}" type="datetime1">
              <a:rPr lang="fr-FR" smtClean="0"/>
              <a:pPr/>
              <a:t>21/09/2017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pPr/>
              <a:t>‹N›</a:t>
            </a:fld>
            <a:endParaRPr lang="fr-FR"/>
          </a:p>
        </p:txBody>
      </p:sp>
      <p:sp>
        <p:nvSpPr>
          <p:cNvPr id="8" name="Rectangle 7"/>
          <p:cNvSpPr/>
          <p:nvPr userDrawn="1"/>
        </p:nvSpPr>
        <p:spPr>
          <a:xfrm>
            <a:off x="0" y="0"/>
            <a:ext cx="323528" cy="68580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5350" y="30599"/>
            <a:ext cx="587500" cy="39918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30599"/>
            <a:ext cx="919919" cy="404764"/>
          </a:xfrm>
          <a:prstGeom prst="rect">
            <a:avLst/>
          </a:prstGeom>
        </p:spPr>
      </p:pic>
    </p:spTree>
    <p:extLst>
      <p:ext uri="{BB962C8B-B14F-4D97-AF65-F5344CB8AC3E}">
        <p14:creationId xmlns:p14="http://schemas.microsoft.com/office/powerpoint/2010/main" val="1820023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es-ES"/>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09026B7-B993-4D0D-9961-19352B80CF1E}" type="datetime1">
              <a:rPr lang="fr-FR" smtClean="0"/>
              <a:pPr/>
              <a:t>21/09/2017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pPr/>
              <a:t>‹N›</a:t>
            </a:fld>
            <a:endParaRPr lang="fr-FR"/>
          </a:p>
        </p:txBody>
      </p:sp>
      <p:sp>
        <p:nvSpPr>
          <p:cNvPr id="8" name="Rectangle 7"/>
          <p:cNvSpPr/>
          <p:nvPr userDrawn="1"/>
        </p:nvSpPr>
        <p:spPr>
          <a:xfrm>
            <a:off x="0" y="0"/>
            <a:ext cx="323528" cy="68580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5350" y="30599"/>
            <a:ext cx="587500" cy="39918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30599"/>
            <a:ext cx="919919" cy="404764"/>
          </a:xfrm>
          <a:prstGeom prst="rect">
            <a:avLst/>
          </a:prstGeom>
        </p:spPr>
      </p:pic>
    </p:spTree>
    <p:extLst>
      <p:ext uri="{BB962C8B-B14F-4D97-AF65-F5344CB8AC3E}">
        <p14:creationId xmlns:p14="http://schemas.microsoft.com/office/powerpoint/2010/main" val="385678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s-ES"/>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5" name="Espace réservé de la date 4"/>
          <p:cNvSpPr>
            <a:spLocks noGrp="1"/>
          </p:cNvSpPr>
          <p:nvPr>
            <p:ph type="dt" sz="half" idx="10"/>
          </p:nvPr>
        </p:nvSpPr>
        <p:spPr/>
        <p:txBody>
          <a:bodyPr/>
          <a:lstStyle/>
          <a:p>
            <a:fld id="{1DDC8321-8EE9-4BDF-A49F-7B6B3BC53BC6}" type="datetime1">
              <a:rPr lang="fr-FR" smtClean="0"/>
              <a:pPr/>
              <a:t>21/09/2017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EAE205-6137-41B9-BEA5-9BC9887B9550}" type="slidenum">
              <a:rPr lang="fr-FR" smtClean="0"/>
              <a:pPr/>
              <a:t>‹N›</a:t>
            </a:fld>
            <a:endParaRPr lang="fr-FR"/>
          </a:p>
        </p:txBody>
      </p:sp>
      <p:sp>
        <p:nvSpPr>
          <p:cNvPr id="9" name="Rectangle 8"/>
          <p:cNvSpPr/>
          <p:nvPr userDrawn="1"/>
        </p:nvSpPr>
        <p:spPr>
          <a:xfrm>
            <a:off x="0" y="0"/>
            <a:ext cx="323528" cy="68580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5350" y="30599"/>
            <a:ext cx="587500" cy="399182"/>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30599"/>
            <a:ext cx="919919" cy="404764"/>
          </a:xfrm>
          <a:prstGeom prst="rect">
            <a:avLst/>
          </a:prstGeom>
        </p:spPr>
      </p:pic>
    </p:spTree>
    <p:extLst>
      <p:ext uri="{BB962C8B-B14F-4D97-AF65-F5344CB8AC3E}">
        <p14:creationId xmlns:p14="http://schemas.microsoft.com/office/powerpoint/2010/main" val="339510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es-ES"/>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7" name="Espace réservé de la date 6"/>
          <p:cNvSpPr>
            <a:spLocks noGrp="1"/>
          </p:cNvSpPr>
          <p:nvPr>
            <p:ph type="dt" sz="half" idx="10"/>
          </p:nvPr>
        </p:nvSpPr>
        <p:spPr/>
        <p:txBody>
          <a:bodyPr/>
          <a:lstStyle/>
          <a:p>
            <a:fld id="{FF5384C2-A64A-4300-994A-FDFB091B2C29}" type="datetime1">
              <a:rPr lang="fr-FR" smtClean="0"/>
              <a:pPr/>
              <a:t>21/09/2017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EAE205-6137-41B9-BEA5-9BC9887B9550}" type="slidenum">
              <a:rPr lang="fr-FR" smtClean="0"/>
              <a:pPr/>
              <a:t>‹N›</a:t>
            </a:fld>
            <a:endParaRPr lang="fr-FR"/>
          </a:p>
        </p:txBody>
      </p:sp>
    </p:spTree>
    <p:extLst>
      <p:ext uri="{BB962C8B-B14F-4D97-AF65-F5344CB8AC3E}">
        <p14:creationId xmlns:p14="http://schemas.microsoft.com/office/powerpoint/2010/main" val="373177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s-ES"/>
          </a:p>
        </p:txBody>
      </p:sp>
      <p:sp>
        <p:nvSpPr>
          <p:cNvPr id="3" name="Espace réservé de la date 2"/>
          <p:cNvSpPr>
            <a:spLocks noGrp="1"/>
          </p:cNvSpPr>
          <p:nvPr>
            <p:ph type="dt" sz="half" idx="10"/>
          </p:nvPr>
        </p:nvSpPr>
        <p:spPr/>
        <p:txBody>
          <a:bodyPr/>
          <a:lstStyle/>
          <a:p>
            <a:fld id="{EB610077-EFDB-434C-9131-3D7306BC5EAB}" type="datetime1">
              <a:rPr lang="fr-FR" smtClean="0"/>
              <a:pPr/>
              <a:t>21/09/2017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EAE205-6137-41B9-BEA5-9BC9887B9550}" type="slidenum">
              <a:rPr lang="fr-FR" smtClean="0"/>
              <a:pPr/>
              <a:t>‹N›</a:t>
            </a:fld>
            <a:endParaRPr lang="fr-FR"/>
          </a:p>
        </p:txBody>
      </p:sp>
      <p:sp>
        <p:nvSpPr>
          <p:cNvPr id="7" name="Rectangle 6"/>
          <p:cNvSpPr/>
          <p:nvPr userDrawn="1"/>
        </p:nvSpPr>
        <p:spPr>
          <a:xfrm>
            <a:off x="0" y="0"/>
            <a:ext cx="323528" cy="68580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5350" y="30599"/>
            <a:ext cx="587500" cy="399182"/>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30599"/>
            <a:ext cx="919919" cy="404764"/>
          </a:xfrm>
          <a:prstGeom prst="rect">
            <a:avLst/>
          </a:prstGeom>
        </p:spPr>
      </p:pic>
    </p:spTree>
    <p:extLst>
      <p:ext uri="{BB962C8B-B14F-4D97-AF65-F5344CB8AC3E}">
        <p14:creationId xmlns:p14="http://schemas.microsoft.com/office/powerpoint/2010/main" val="260585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354758A-7CAB-490E-A773-EEE01FF7826B}" type="datetime1">
              <a:rPr lang="fr-FR" smtClean="0"/>
              <a:pPr/>
              <a:t>21/09/2017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‹N›</a:t>
            </a:fld>
            <a:endParaRPr lang="fr-FR"/>
          </a:p>
        </p:txBody>
      </p:sp>
    </p:spTree>
    <p:extLst>
      <p:ext uri="{BB962C8B-B14F-4D97-AF65-F5344CB8AC3E}">
        <p14:creationId xmlns:p14="http://schemas.microsoft.com/office/powerpoint/2010/main" val="371040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es-ES"/>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A6A3FBA-75D6-4731-B2BE-650499932AF4}" type="datetime1">
              <a:rPr lang="fr-FR" smtClean="0"/>
              <a:pPr/>
              <a:t>21/09/2017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EAE205-6137-41B9-BEA5-9BC9887B9550}" type="slidenum">
              <a:rPr lang="fr-FR" smtClean="0"/>
              <a:pPr/>
              <a:t>‹N›</a:t>
            </a:fld>
            <a:endParaRPr lang="fr-FR"/>
          </a:p>
        </p:txBody>
      </p:sp>
    </p:spTree>
    <p:extLst>
      <p:ext uri="{BB962C8B-B14F-4D97-AF65-F5344CB8AC3E}">
        <p14:creationId xmlns:p14="http://schemas.microsoft.com/office/powerpoint/2010/main" val="374851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es-ES"/>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9B6DFBC-1937-4379-9687-BA0AD806E045}" type="datetime1">
              <a:rPr lang="fr-FR" smtClean="0"/>
              <a:pPr/>
              <a:t>21/09/2017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EAE205-6137-41B9-BEA5-9BC9887B9550}" type="slidenum">
              <a:rPr lang="fr-FR" smtClean="0"/>
              <a:pPr/>
              <a:t>‹N›</a:t>
            </a:fld>
            <a:endParaRPr lang="fr-FR"/>
          </a:p>
        </p:txBody>
      </p:sp>
    </p:spTree>
    <p:extLst>
      <p:ext uri="{BB962C8B-B14F-4D97-AF65-F5344CB8AC3E}">
        <p14:creationId xmlns:p14="http://schemas.microsoft.com/office/powerpoint/2010/main" val="347199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s-ES"/>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9A67BC0-3D35-4938-B01A-21A77D78A71C}" type="datetime1">
              <a:rPr lang="fr-FR" smtClean="0"/>
              <a:pPr/>
              <a:t>21/09/2017</a:t>
            </a:fld>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EAE205-6137-41B9-BEA5-9BC9887B9550}" type="slidenum">
              <a:rPr lang="fr-FR" smtClean="0"/>
              <a:pPr/>
              <a:t>‹N›</a:t>
            </a:fld>
            <a:endParaRPr lang="fr-FR" dirty="0"/>
          </a:p>
        </p:txBody>
      </p:sp>
    </p:spTree>
    <p:extLst>
      <p:ext uri="{BB962C8B-B14F-4D97-AF65-F5344CB8AC3E}">
        <p14:creationId xmlns:p14="http://schemas.microsoft.com/office/powerpoint/2010/main" val="3046496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image" Target="../media/image28.jpeg"/><Relationship Id="rId16"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www.youtube.com/watch?v=8CcDiiU_DpI&amp;t=12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15008" y="2564905"/>
            <a:ext cx="8928992" cy="2880319"/>
          </a:xfrm>
        </p:spPr>
        <p:txBody>
          <a:bodyPr>
            <a:normAutofit/>
          </a:bodyPr>
          <a:lstStyle/>
          <a:p>
            <a:r>
              <a:rPr lang="fr-FR" sz="3600" b="1" dirty="0" err="1" smtClean="0">
                <a:solidFill>
                  <a:schemeClr val="accent4"/>
                </a:solidFill>
              </a:rPr>
              <a:t>Malattie</a:t>
            </a:r>
            <a:r>
              <a:rPr lang="fr-FR" sz="3600" b="1" dirty="0" smtClean="0">
                <a:solidFill>
                  <a:schemeClr val="accent4"/>
                </a:solidFill>
              </a:rPr>
              <a:t> </a:t>
            </a:r>
            <a:r>
              <a:rPr lang="fr-FR" sz="3600" b="1" dirty="0" err="1" smtClean="0">
                <a:solidFill>
                  <a:schemeClr val="accent4"/>
                </a:solidFill>
              </a:rPr>
              <a:t>del</a:t>
            </a:r>
            <a:r>
              <a:rPr lang="fr-FR" sz="3600" b="1" dirty="0" smtClean="0">
                <a:solidFill>
                  <a:schemeClr val="accent4"/>
                </a:solidFill>
              </a:rPr>
              <a:t> </a:t>
            </a:r>
            <a:r>
              <a:rPr lang="fr-FR" sz="3600" b="1" dirty="0" err="1" smtClean="0">
                <a:solidFill>
                  <a:schemeClr val="accent4"/>
                </a:solidFill>
              </a:rPr>
              <a:t>legno</a:t>
            </a:r>
            <a:r>
              <a:rPr lang="fr-FR" sz="3600" b="1" dirty="0" smtClean="0">
                <a:solidFill>
                  <a:schemeClr val="accent4"/>
                </a:solidFill>
              </a:rPr>
              <a:t> </a:t>
            </a:r>
            <a:r>
              <a:rPr lang="fr-FR" sz="3600" b="1" dirty="0" err="1" smtClean="0">
                <a:solidFill>
                  <a:schemeClr val="accent4"/>
                </a:solidFill>
              </a:rPr>
              <a:t>della</a:t>
            </a:r>
            <a:r>
              <a:rPr lang="fr-FR" sz="3600" b="1" dirty="0" smtClean="0">
                <a:solidFill>
                  <a:schemeClr val="accent4"/>
                </a:solidFill>
              </a:rPr>
              <a:t> vite</a:t>
            </a:r>
            <a:r>
              <a:rPr lang="fr-FR" sz="3600" b="1" dirty="0" smtClean="0">
                <a:solidFill>
                  <a:schemeClr val="accent4"/>
                </a:solidFill>
              </a:rPr>
              <a:t/>
            </a:r>
            <a:br>
              <a:rPr lang="fr-FR" sz="3600" b="1" dirty="0" smtClean="0">
                <a:solidFill>
                  <a:schemeClr val="accent4"/>
                </a:solidFill>
              </a:rPr>
            </a:br>
            <a:r>
              <a:rPr lang="fr-FR" sz="3600" b="1" dirty="0" smtClean="0">
                <a:solidFill>
                  <a:schemeClr val="accent4"/>
                </a:solidFill>
              </a:rPr>
              <a:t> </a:t>
            </a:r>
            <a:r>
              <a:rPr lang="fr-FR" sz="4000" b="1" dirty="0">
                <a:solidFill>
                  <a:srgbClr val="261474"/>
                </a:solidFill>
              </a:rPr>
              <a:t/>
            </a:r>
            <a:br>
              <a:rPr lang="fr-FR" sz="4000" b="1" dirty="0">
                <a:solidFill>
                  <a:srgbClr val="261474"/>
                </a:solidFill>
              </a:rPr>
            </a:br>
            <a:r>
              <a:rPr lang="fr-FR" sz="3200" b="1" i="1" dirty="0" err="1">
                <a:solidFill>
                  <a:srgbClr val="C9D400"/>
                </a:solidFill>
              </a:rPr>
              <a:t>S</a:t>
            </a:r>
            <a:r>
              <a:rPr lang="fr-FR" sz="3200" b="1" i="1" dirty="0" err="1" smtClean="0">
                <a:solidFill>
                  <a:srgbClr val="C9D400"/>
                </a:solidFill>
              </a:rPr>
              <a:t>trategia</a:t>
            </a:r>
            <a:r>
              <a:rPr lang="fr-FR" sz="3200" b="1" i="1" dirty="0" smtClean="0">
                <a:solidFill>
                  <a:srgbClr val="C9D400"/>
                </a:solidFill>
              </a:rPr>
              <a:t> globale </a:t>
            </a:r>
            <a:r>
              <a:rPr lang="fr-FR" sz="3200" b="1" i="1" dirty="0" err="1" smtClean="0">
                <a:solidFill>
                  <a:srgbClr val="C9D400"/>
                </a:solidFill>
              </a:rPr>
              <a:t>contro</a:t>
            </a:r>
            <a:r>
              <a:rPr lang="fr-FR" sz="3200" b="1" i="1" dirty="0" smtClean="0">
                <a:solidFill>
                  <a:srgbClr val="C9D400"/>
                </a:solidFill>
              </a:rPr>
              <a:t> </a:t>
            </a:r>
            <a:r>
              <a:rPr lang="fr-FR" sz="3200" b="1" i="1" dirty="0" smtClean="0">
                <a:solidFill>
                  <a:srgbClr val="C9D400"/>
                </a:solidFill>
              </a:rPr>
              <a:t>le</a:t>
            </a:r>
            <a:r>
              <a:rPr lang="fr-FR" sz="3200" b="1" i="1" dirty="0" smtClean="0">
                <a:solidFill>
                  <a:srgbClr val="C9D400"/>
                </a:solidFill>
              </a:rPr>
              <a:t> </a:t>
            </a:r>
            <a:r>
              <a:rPr lang="fr-FR" sz="3200" b="1" i="1" dirty="0" err="1" smtClean="0">
                <a:solidFill>
                  <a:srgbClr val="C9D400"/>
                </a:solidFill>
              </a:rPr>
              <a:t>GTDs</a:t>
            </a:r>
            <a:r>
              <a:rPr lang="fr-FR" sz="3200" b="1" i="1" dirty="0" smtClean="0">
                <a:solidFill>
                  <a:srgbClr val="C9D400"/>
                </a:solidFill>
              </a:rPr>
              <a:t> (</a:t>
            </a:r>
            <a:r>
              <a:rPr lang="fr-FR" sz="3200" b="1" i="1" dirty="0" err="1" smtClean="0">
                <a:solidFill>
                  <a:srgbClr val="C9D400"/>
                </a:solidFill>
              </a:rPr>
              <a:t>Esca</a:t>
            </a:r>
            <a:r>
              <a:rPr lang="fr-FR" sz="3200" b="1" i="1" dirty="0" smtClean="0">
                <a:solidFill>
                  <a:srgbClr val="C9D400"/>
                </a:solidFill>
              </a:rPr>
              <a:t> e </a:t>
            </a:r>
            <a:r>
              <a:rPr lang="fr-FR" sz="3200" b="1" i="1" dirty="0" err="1" smtClean="0">
                <a:solidFill>
                  <a:srgbClr val="C9D400"/>
                </a:solidFill>
              </a:rPr>
              <a:t>altre</a:t>
            </a:r>
            <a:r>
              <a:rPr lang="fr-FR" sz="3200" b="1" i="1" dirty="0" smtClean="0">
                <a:solidFill>
                  <a:srgbClr val="C9D400"/>
                </a:solidFill>
              </a:rPr>
              <a:t>)</a:t>
            </a:r>
            <a:endParaRPr lang="fr-FR" sz="3200" b="1" i="1" dirty="0">
              <a:solidFill>
                <a:srgbClr val="C9D400"/>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3434"/>
            <a:ext cx="3772697" cy="1659987"/>
          </a:xfrm>
          <a:prstGeom prst="rect">
            <a:avLst/>
          </a:prstGeom>
        </p:spPr>
      </p:pic>
      <p:grpSp>
        <p:nvGrpSpPr>
          <p:cNvPr id="3" name="Groupe 2"/>
          <p:cNvGrpSpPr/>
          <p:nvPr/>
        </p:nvGrpSpPr>
        <p:grpSpPr>
          <a:xfrm>
            <a:off x="490028" y="1916832"/>
            <a:ext cx="8378952" cy="1296146"/>
            <a:chOff x="323528" y="908720"/>
            <a:chExt cx="8378952" cy="1296146"/>
          </a:xfrm>
        </p:grpSpPr>
        <p:pic>
          <p:nvPicPr>
            <p:cNvPr id="1026" name="Picture 2" descr="http://www.vinopole.com/uploads/tx_vinoexperimentation/davymdb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908721"/>
              <a:ext cx="1163742" cy="12961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www.vinopole.com/uploads/tx_vinoexperimentation/davymdb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152" y="908724"/>
              <a:ext cx="1145297" cy="12961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www.vignevin.com/typo3temp/pics/901526b3ba.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5100" r="28099"/>
            <a:stretch/>
          </p:blipFill>
          <p:spPr bwMode="auto">
            <a:xfrm>
              <a:off x="1493620" y="908722"/>
              <a:ext cx="1667766" cy="12961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Résultat de recherche d'images pour &quot;ifv maladies du bois&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6958" y="908720"/>
              <a:ext cx="1749194" cy="12961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2" descr="eutypios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7562"/>
            <a:stretch/>
          </p:blipFill>
          <p:spPr bwMode="auto">
            <a:xfrm>
              <a:off x="3161386" y="908720"/>
              <a:ext cx="1395572" cy="12961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8699" t="46692" r="50622" b="15174"/>
            <a:stretch/>
          </p:blipFill>
          <p:spPr bwMode="auto">
            <a:xfrm>
              <a:off x="7452321" y="908724"/>
              <a:ext cx="1250159" cy="12961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 name="Imag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0028" y="6015728"/>
            <a:ext cx="913620" cy="620766"/>
          </a:xfrm>
          <a:prstGeom prst="rect">
            <a:avLst/>
          </a:prstGeom>
        </p:spPr>
      </p:pic>
      <p:sp>
        <p:nvSpPr>
          <p:cNvPr id="12" name="Rectangle 11"/>
          <p:cNvSpPr/>
          <p:nvPr/>
        </p:nvSpPr>
        <p:spPr>
          <a:xfrm>
            <a:off x="1475657" y="6016013"/>
            <a:ext cx="6840760" cy="517065"/>
          </a:xfrm>
          <a:prstGeom prst="rect">
            <a:avLst/>
          </a:prstGeom>
        </p:spPr>
        <p:txBody>
          <a:bodyPr wrap="square">
            <a:spAutoFit/>
          </a:bodyPr>
          <a:lstStyle/>
          <a:p>
            <a:pPr>
              <a:lnSpc>
                <a:spcPct val="115000"/>
              </a:lnSpc>
              <a:spcAft>
                <a:spcPts val="1000"/>
              </a:spcAft>
            </a:pPr>
            <a:r>
              <a:rPr lang="fr-FR" sz="1200" dirty="0" err="1" smtClean="0">
                <a:latin typeface="Calibri" panose="020F0502020204030204" pitchFamily="34" charset="0"/>
                <a:ea typeface="Times New Roman" panose="02020603050405020304" pitchFamily="18" charset="0"/>
                <a:cs typeface="Calibri" panose="020F0502020204030204" pitchFamily="34" charset="0"/>
              </a:rPr>
              <a:t>Questo</a:t>
            </a:r>
            <a:r>
              <a:rPr lang="fr-FR" sz="1200" dirty="0" smtClean="0">
                <a:latin typeface="Calibri" panose="020F0502020204030204" pitchFamily="34" charset="0"/>
                <a:ea typeface="Times New Roman" panose="02020603050405020304" pitchFamily="18" charset="0"/>
                <a:cs typeface="Calibri" panose="020F0502020204030204" pitchFamily="34" charset="0"/>
              </a:rPr>
              <a:t> </a:t>
            </a:r>
            <a:r>
              <a:rPr lang="fr-FR" sz="1200" dirty="0" err="1" smtClean="0">
                <a:latin typeface="Calibri" panose="020F0502020204030204" pitchFamily="34" charset="0"/>
                <a:ea typeface="Times New Roman" panose="02020603050405020304" pitchFamily="18" charset="0"/>
                <a:cs typeface="Calibri" panose="020F0502020204030204" pitchFamily="34" charset="0"/>
              </a:rPr>
              <a:t>progetto</a:t>
            </a:r>
            <a:r>
              <a:rPr lang="fr-FR" sz="1200" dirty="0" smtClean="0">
                <a:latin typeface="Calibri" panose="020F0502020204030204" pitchFamily="34" charset="0"/>
                <a:ea typeface="Times New Roman" panose="02020603050405020304" pitchFamily="18" charset="0"/>
                <a:cs typeface="Calibri" panose="020F0502020204030204" pitchFamily="34" charset="0"/>
              </a:rPr>
              <a:t> è </a:t>
            </a:r>
            <a:r>
              <a:rPr lang="fr-FR" sz="1200" dirty="0" err="1" smtClean="0">
                <a:latin typeface="Calibri" panose="020F0502020204030204" pitchFamily="34" charset="0"/>
                <a:ea typeface="Times New Roman" panose="02020603050405020304" pitchFamily="18" charset="0"/>
                <a:cs typeface="Calibri" panose="020F0502020204030204" pitchFamily="34" charset="0"/>
              </a:rPr>
              <a:t>finanziato</a:t>
            </a:r>
            <a:r>
              <a:rPr lang="fr-FR" sz="1200" dirty="0" smtClean="0">
                <a:latin typeface="Calibri" panose="020F0502020204030204" pitchFamily="34" charset="0"/>
                <a:ea typeface="Times New Roman" panose="02020603050405020304" pitchFamily="18" charset="0"/>
                <a:cs typeface="Calibri" panose="020F0502020204030204" pitchFamily="34" charset="0"/>
              </a:rPr>
              <a:t> </a:t>
            </a:r>
            <a:r>
              <a:rPr lang="fr-FR" sz="1200" dirty="0" err="1" smtClean="0">
                <a:latin typeface="Calibri" panose="020F0502020204030204" pitchFamily="34" charset="0"/>
                <a:ea typeface="Times New Roman" panose="02020603050405020304" pitchFamily="18" charset="0"/>
                <a:cs typeface="Calibri" panose="020F0502020204030204" pitchFamily="34" charset="0"/>
              </a:rPr>
              <a:t>dall’Unione</a:t>
            </a:r>
            <a:r>
              <a:rPr lang="fr-FR" sz="1200" dirty="0" smtClean="0">
                <a:latin typeface="Calibri" panose="020F0502020204030204" pitchFamily="34" charset="0"/>
                <a:ea typeface="Times New Roman" panose="02020603050405020304" pitchFamily="18" charset="0"/>
                <a:cs typeface="Calibri" panose="020F0502020204030204" pitchFamily="34" charset="0"/>
              </a:rPr>
              <a:t> </a:t>
            </a:r>
            <a:r>
              <a:rPr lang="fr-FR" sz="1200" dirty="0" err="1" smtClean="0">
                <a:latin typeface="Calibri" panose="020F0502020204030204" pitchFamily="34" charset="0"/>
                <a:ea typeface="Times New Roman" panose="02020603050405020304" pitchFamily="18" charset="0"/>
                <a:cs typeface="Calibri" panose="020F0502020204030204" pitchFamily="34" charset="0"/>
              </a:rPr>
              <a:t>Europea</a:t>
            </a:r>
            <a:r>
              <a:rPr lang="fr-FR" sz="1200" dirty="0" smtClean="0">
                <a:latin typeface="Calibri" panose="020F0502020204030204" pitchFamily="34" charset="0"/>
                <a:ea typeface="Times New Roman" panose="02020603050405020304" pitchFamily="18" charset="0"/>
                <a:cs typeface="Calibri" panose="020F0502020204030204" pitchFamily="34" charset="0"/>
              </a:rPr>
              <a:t> </a:t>
            </a:r>
            <a:r>
              <a:rPr lang="fr-FR" sz="1200" dirty="0" err="1" smtClean="0">
                <a:latin typeface="Calibri" panose="020F0502020204030204" pitchFamily="34" charset="0"/>
                <a:ea typeface="Times New Roman" panose="02020603050405020304" pitchFamily="18" charset="0"/>
                <a:cs typeface="Calibri" panose="020F0502020204030204" pitchFamily="34" charset="0"/>
              </a:rPr>
              <a:t>nell’ambito</a:t>
            </a:r>
            <a:r>
              <a:rPr lang="fr-FR" sz="1200" dirty="0" smtClean="0">
                <a:latin typeface="Calibri" panose="020F0502020204030204" pitchFamily="34" charset="0"/>
                <a:ea typeface="Times New Roman" panose="02020603050405020304" pitchFamily="18" charset="0"/>
                <a:cs typeface="Calibri" panose="020F0502020204030204" pitchFamily="34" charset="0"/>
              </a:rPr>
              <a:t> </a:t>
            </a:r>
            <a:r>
              <a:rPr lang="fr-FR" sz="1200" dirty="0" err="1" smtClean="0">
                <a:latin typeface="Calibri" panose="020F0502020204030204" pitchFamily="34" charset="0"/>
                <a:ea typeface="Times New Roman" panose="02020603050405020304" pitchFamily="18" charset="0"/>
                <a:cs typeface="Calibri" panose="020F0502020204030204" pitchFamily="34" charset="0"/>
              </a:rPr>
              <a:t>del</a:t>
            </a:r>
            <a:r>
              <a:rPr lang="fr-FR" sz="1200" dirty="0" smtClean="0">
                <a:latin typeface="Calibri" panose="020F0502020204030204" pitchFamily="34" charset="0"/>
                <a:ea typeface="Times New Roman" panose="02020603050405020304" pitchFamily="18" charset="0"/>
                <a:cs typeface="Calibri" panose="020F0502020204030204" pitchFamily="34" charset="0"/>
              </a:rPr>
              <a:t> programma per la </a:t>
            </a:r>
            <a:r>
              <a:rPr lang="fr-FR" sz="1200" dirty="0" err="1">
                <a:latin typeface="Calibri" panose="020F0502020204030204" pitchFamily="34" charset="0"/>
                <a:ea typeface="Times New Roman" panose="02020603050405020304" pitchFamily="18" charset="0"/>
                <a:cs typeface="Calibri" panose="020F0502020204030204" pitchFamily="34" charset="0"/>
              </a:rPr>
              <a:t>R</a:t>
            </a:r>
            <a:r>
              <a:rPr lang="fr-FR" sz="1200" dirty="0" err="1" smtClean="0">
                <a:latin typeface="Calibri" panose="020F0502020204030204" pitchFamily="34" charset="0"/>
                <a:ea typeface="Times New Roman" panose="02020603050405020304" pitchFamily="18" charset="0"/>
                <a:cs typeface="Calibri" panose="020F0502020204030204" pitchFamily="34" charset="0"/>
              </a:rPr>
              <a:t>icerca</a:t>
            </a:r>
            <a:r>
              <a:rPr lang="fr-FR" sz="1200" dirty="0" smtClean="0">
                <a:latin typeface="Calibri" panose="020F0502020204030204" pitchFamily="34" charset="0"/>
                <a:ea typeface="Times New Roman" panose="02020603050405020304" pitchFamily="18" charset="0"/>
                <a:cs typeface="Calibri" panose="020F0502020204030204" pitchFamily="34" charset="0"/>
              </a:rPr>
              <a:t> e l’</a:t>
            </a:r>
            <a:r>
              <a:rPr lang="fr-FR" sz="1200" dirty="0" err="1">
                <a:latin typeface="Calibri" panose="020F0502020204030204" pitchFamily="34" charset="0"/>
                <a:ea typeface="Times New Roman" panose="02020603050405020304" pitchFamily="18" charset="0"/>
                <a:cs typeface="Calibri" panose="020F0502020204030204" pitchFamily="34" charset="0"/>
              </a:rPr>
              <a:t>I</a:t>
            </a:r>
            <a:r>
              <a:rPr lang="fr-FR" sz="1200" dirty="0" err="1" smtClean="0">
                <a:latin typeface="Calibri" panose="020F0502020204030204" pitchFamily="34" charset="0"/>
                <a:ea typeface="Times New Roman" panose="02020603050405020304" pitchFamily="18" charset="0"/>
                <a:cs typeface="Calibri" panose="020F0502020204030204" pitchFamily="34" charset="0"/>
              </a:rPr>
              <a:t>nnovazione</a:t>
            </a:r>
            <a:r>
              <a:rPr lang="fr-FR" sz="1200" dirty="0" smtClean="0">
                <a:latin typeface="Calibri" panose="020F0502020204030204" pitchFamily="34" charset="0"/>
                <a:ea typeface="Times New Roman" panose="02020603050405020304" pitchFamily="18" charset="0"/>
                <a:cs typeface="Calibri" panose="020F0502020204030204" pitchFamily="34" charset="0"/>
              </a:rPr>
              <a:t> Horizon 2020, </a:t>
            </a:r>
            <a:r>
              <a:rPr lang="fr-FR" sz="1200" dirty="0" err="1" smtClean="0">
                <a:latin typeface="Calibri" panose="020F0502020204030204" pitchFamily="34" charset="0"/>
                <a:ea typeface="Times New Roman" panose="02020603050405020304" pitchFamily="18" charset="0"/>
                <a:cs typeface="Calibri" panose="020F0502020204030204" pitchFamily="34" charset="0"/>
              </a:rPr>
              <a:t>convenzione</a:t>
            </a:r>
            <a:r>
              <a:rPr lang="fr-FR" sz="1200" dirty="0" smtClean="0">
                <a:latin typeface="Calibri" panose="020F0502020204030204" pitchFamily="34" charset="0"/>
                <a:ea typeface="Times New Roman" panose="02020603050405020304" pitchFamily="18" charset="0"/>
                <a:cs typeface="Calibri" panose="020F0502020204030204" pitchFamily="34" charset="0"/>
              </a:rPr>
              <a:t> No </a:t>
            </a:r>
            <a:r>
              <a:rPr lang="fr-FR" sz="1200" dirty="0">
                <a:latin typeface="Calibri" panose="020F0502020204030204" pitchFamily="34" charset="0"/>
                <a:ea typeface="Times New Roman" panose="02020603050405020304" pitchFamily="18" charset="0"/>
                <a:cs typeface="Calibri" panose="020F0502020204030204" pitchFamily="34" charset="0"/>
              </a:rPr>
              <a:t>652601</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4119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8795" y="260648"/>
            <a:ext cx="8291837" cy="652934"/>
          </a:xfrm>
        </p:spPr>
        <p:txBody>
          <a:bodyPr>
            <a:normAutofit/>
          </a:bodyPr>
          <a:lstStyle/>
          <a:p>
            <a:pPr algn="l"/>
            <a:r>
              <a:rPr lang="fr-FR" sz="3200" b="1" dirty="0" err="1" smtClean="0">
                <a:solidFill>
                  <a:schemeClr val="accent4"/>
                </a:solidFill>
              </a:rPr>
              <a:t>Gestione</a:t>
            </a:r>
            <a:r>
              <a:rPr lang="fr-FR" sz="2800" b="1" dirty="0" smtClean="0">
                <a:solidFill>
                  <a:schemeClr val="accent4"/>
                </a:solidFill>
              </a:rPr>
              <a:t> </a:t>
            </a:r>
            <a:r>
              <a:rPr lang="fr-FR" sz="2800" b="1" dirty="0" err="1" smtClean="0">
                <a:solidFill>
                  <a:schemeClr val="accent4"/>
                </a:solidFill>
              </a:rPr>
              <a:t>del</a:t>
            </a:r>
            <a:r>
              <a:rPr lang="fr-FR" sz="2800" b="1" dirty="0" smtClean="0">
                <a:solidFill>
                  <a:schemeClr val="accent4"/>
                </a:solidFill>
              </a:rPr>
              <a:t> </a:t>
            </a:r>
            <a:r>
              <a:rPr lang="fr-FR" sz="2800" b="1" dirty="0" err="1" smtClean="0">
                <a:solidFill>
                  <a:schemeClr val="accent4"/>
                </a:solidFill>
              </a:rPr>
              <a:t>suolo</a:t>
            </a:r>
            <a:endParaRPr lang="fr-FR" sz="2800" b="1" dirty="0">
              <a:solidFill>
                <a:schemeClr val="accent4"/>
              </a:solidFill>
            </a:endParaRPr>
          </a:p>
        </p:txBody>
      </p:sp>
      <p:sp>
        <p:nvSpPr>
          <p:cNvPr id="3" name="Espace réservé du contenu 2"/>
          <p:cNvSpPr>
            <a:spLocks noGrp="1"/>
          </p:cNvSpPr>
          <p:nvPr>
            <p:ph idx="1"/>
          </p:nvPr>
        </p:nvSpPr>
        <p:spPr>
          <a:xfrm>
            <a:off x="755576" y="1628800"/>
            <a:ext cx="7931224" cy="4525963"/>
          </a:xfrm>
        </p:spPr>
        <p:txBody>
          <a:bodyPr>
            <a:normAutofit/>
          </a:bodyPr>
          <a:lstStyle/>
          <a:p>
            <a:r>
              <a:rPr lang="en-US" sz="2800" dirty="0" err="1" smtClean="0"/>
              <a:t>Suolo</a:t>
            </a:r>
            <a:r>
              <a:rPr lang="en-US" sz="2800" dirty="0" smtClean="0"/>
              <a:t>: </a:t>
            </a:r>
            <a:r>
              <a:rPr lang="en-US" sz="2800" dirty="0" err="1" smtClean="0"/>
              <a:t>maggiore</a:t>
            </a:r>
            <a:r>
              <a:rPr lang="en-US" sz="2800" dirty="0" smtClean="0"/>
              <a:t> </a:t>
            </a:r>
            <a:r>
              <a:rPr lang="en-US" sz="2800" dirty="0" err="1" smtClean="0"/>
              <a:t>fonte</a:t>
            </a:r>
            <a:r>
              <a:rPr lang="en-US" sz="2800" dirty="0" smtClean="0"/>
              <a:t> di </a:t>
            </a:r>
            <a:r>
              <a:rPr lang="en-US" sz="2800" b="1" dirty="0" err="1" smtClean="0">
                <a:solidFill>
                  <a:schemeClr val="accent4"/>
                </a:solidFill>
              </a:rPr>
              <a:t>inoculo</a:t>
            </a:r>
            <a:endParaRPr lang="en-US" sz="2800" b="1" dirty="0" smtClean="0">
              <a:solidFill>
                <a:schemeClr val="accent4"/>
              </a:solidFill>
            </a:endParaRPr>
          </a:p>
          <a:p>
            <a:r>
              <a:rPr lang="en-US" sz="2800" dirty="0" err="1" smtClean="0"/>
              <a:t>Evitare</a:t>
            </a:r>
            <a:r>
              <a:rPr lang="en-US" sz="2800" dirty="0" smtClean="0"/>
              <a:t>:</a:t>
            </a:r>
            <a:endParaRPr lang="en-US" sz="2800" dirty="0" smtClean="0"/>
          </a:p>
          <a:p>
            <a:pPr lvl="1"/>
            <a:r>
              <a:rPr lang="en-US" sz="2400" dirty="0" smtClean="0"/>
              <a:t>Lo stress</a:t>
            </a:r>
            <a:endParaRPr lang="en-US" sz="2400" dirty="0"/>
          </a:p>
          <a:p>
            <a:pPr lvl="1"/>
            <a:r>
              <a:rPr lang="en-US" sz="2400" dirty="0" err="1" smtClean="0"/>
              <a:t>Nutrizione</a:t>
            </a:r>
            <a:r>
              <a:rPr lang="en-US" sz="2400" dirty="0" smtClean="0"/>
              <a:t> </a:t>
            </a:r>
            <a:r>
              <a:rPr lang="en-US" sz="2400" dirty="0" err="1" smtClean="0"/>
              <a:t>sbilanciata</a:t>
            </a:r>
            <a:endParaRPr lang="en-US" sz="2400" dirty="0"/>
          </a:p>
          <a:p>
            <a:pPr lvl="1"/>
            <a:r>
              <a:rPr lang="en-US" sz="2400" dirty="0" err="1" smtClean="0"/>
              <a:t>Concimazione</a:t>
            </a:r>
            <a:r>
              <a:rPr lang="en-US" sz="2400" dirty="0" smtClean="0"/>
              <a:t> </a:t>
            </a:r>
            <a:r>
              <a:rPr lang="en-US" sz="2400" dirty="0" err="1" smtClean="0"/>
              <a:t>azotata</a:t>
            </a:r>
            <a:r>
              <a:rPr lang="en-US" sz="2400" dirty="0" smtClean="0"/>
              <a:t> </a:t>
            </a:r>
            <a:r>
              <a:rPr lang="en-US" sz="2400" dirty="0" err="1" smtClean="0"/>
              <a:t>irrazionale</a:t>
            </a:r>
            <a:endParaRPr lang="en-US" sz="2400" dirty="0"/>
          </a:p>
          <a:p>
            <a:pPr lvl="1"/>
            <a:r>
              <a:rPr lang="en-US" sz="2400" dirty="0" err="1" smtClean="0"/>
              <a:t>Cattivo</a:t>
            </a:r>
            <a:r>
              <a:rPr lang="en-US" sz="2400" dirty="0" smtClean="0"/>
              <a:t> </a:t>
            </a:r>
            <a:r>
              <a:rPr lang="en-US" sz="2400" dirty="0" err="1" smtClean="0"/>
              <a:t>drenaggio</a:t>
            </a:r>
            <a:endParaRPr lang="en-US" sz="2400" dirty="0"/>
          </a:p>
          <a:p>
            <a:pPr lvl="1"/>
            <a:r>
              <a:rPr lang="en-US" sz="2400" dirty="0" err="1" smtClean="0"/>
              <a:t>Compattamento</a:t>
            </a:r>
            <a:r>
              <a:rPr lang="en-US" sz="2400" dirty="0" smtClean="0"/>
              <a:t> del </a:t>
            </a:r>
            <a:r>
              <a:rPr lang="en-US" sz="2400" dirty="0" err="1" smtClean="0"/>
              <a:t>suolo</a:t>
            </a:r>
            <a:endParaRPr lang="en-US" sz="2400" dirty="0"/>
          </a:p>
          <a:p>
            <a:endParaRPr lang="en-US" sz="2800" dirty="0" smtClean="0"/>
          </a:p>
          <a:p>
            <a:r>
              <a:rPr lang="en-US" sz="2800" dirty="0" smtClean="0"/>
              <a:t>Cosa fare:</a:t>
            </a:r>
            <a:endParaRPr lang="en-US" sz="2800" dirty="0" smtClean="0"/>
          </a:p>
          <a:p>
            <a:pPr lvl="1">
              <a:buFont typeface="Arial" pitchFamily="34" charset="0"/>
              <a:buChar char="•"/>
            </a:pPr>
            <a:r>
              <a:rPr lang="en-US" sz="2400" dirty="0" err="1" smtClean="0"/>
              <a:t>Insediamento</a:t>
            </a:r>
            <a:r>
              <a:rPr lang="en-US" sz="2400" dirty="0" smtClean="0"/>
              <a:t> di un </a:t>
            </a:r>
            <a:r>
              <a:rPr lang="en-US" sz="2400" dirty="0" err="1" smtClean="0"/>
              <a:t>inerbimento</a:t>
            </a:r>
            <a:r>
              <a:rPr lang="en-US" sz="2400" dirty="0" smtClean="0"/>
              <a:t> </a:t>
            </a:r>
            <a:r>
              <a:rPr lang="en-US" sz="2400" dirty="0" err="1" smtClean="0"/>
              <a:t>permenente</a:t>
            </a:r>
            <a:r>
              <a:rPr lang="en-US" sz="2400" dirty="0" smtClean="0"/>
              <a:t> o </a:t>
            </a:r>
            <a:r>
              <a:rPr lang="en-US" sz="2400" dirty="0" err="1" smtClean="0"/>
              <a:t>stagionale</a:t>
            </a:r>
            <a:endParaRPr lang="en-US" sz="2400" dirty="0" smtClean="0"/>
          </a:p>
          <a:p>
            <a:endParaRPr lang="fr-FR"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10</a:t>
            </a:fld>
            <a:endParaRPr lang="fr-FR"/>
          </a:p>
        </p:txBody>
      </p:sp>
    </p:spTree>
    <p:extLst>
      <p:ext uri="{BB962C8B-B14F-4D97-AF65-F5344CB8AC3E}">
        <p14:creationId xmlns:p14="http://schemas.microsoft.com/office/powerpoint/2010/main" val="168335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8795" y="260648"/>
            <a:ext cx="8291837" cy="652934"/>
          </a:xfrm>
        </p:spPr>
        <p:txBody>
          <a:bodyPr>
            <a:normAutofit/>
          </a:bodyPr>
          <a:lstStyle/>
          <a:p>
            <a:pPr algn="l"/>
            <a:r>
              <a:rPr lang="fr-FR" sz="3200" b="1" dirty="0" err="1" smtClean="0">
                <a:solidFill>
                  <a:schemeClr val="accent4"/>
                </a:solidFill>
              </a:rPr>
              <a:t>Potatura</a:t>
            </a:r>
            <a:endParaRPr lang="fr-FR" sz="2800" b="1" dirty="0">
              <a:solidFill>
                <a:schemeClr val="accent4"/>
              </a:solidFill>
            </a:endParaRPr>
          </a:p>
        </p:txBody>
      </p:sp>
      <p:sp>
        <p:nvSpPr>
          <p:cNvPr id="3" name="Espace réservé du contenu 2"/>
          <p:cNvSpPr>
            <a:spLocks noGrp="1"/>
          </p:cNvSpPr>
          <p:nvPr>
            <p:ph idx="1"/>
          </p:nvPr>
        </p:nvSpPr>
        <p:spPr>
          <a:xfrm>
            <a:off x="539552" y="1340768"/>
            <a:ext cx="7776864" cy="5328592"/>
          </a:xfrm>
        </p:spPr>
        <p:txBody>
          <a:bodyPr>
            <a:normAutofit/>
          </a:bodyPr>
          <a:lstStyle/>
          <a:p>
            <a:r>
              <a:rPr lang="en-US" sz="2800" dirty="0" err="1" smtClean="0"/>
              <a:t>Ferite</a:t>
            </a:r>
            <a:r>
              <a:rPr lang="en-US" sz="2800" dirty="0" smtClean="0"/>
              <a:t> da </a:t>
            </a:r>
            <a:r>
              <a:rPr lang="en-US" sz="2800" dirty="0" err="1" smtClean="0"/>
              <a:t>potatura</a:t>
            </a:r>
            <a:r>
              <a:rPr lang="en-US" sz="2800" dirty="0" smtClean="0"/>
              <a:t>: </a:t>
            </a:r>
            <a:r>
              <a:rPr lang="en-US" sz="2800" dirty="0" err="1" smtClean="0"/>
              <a:t>ingresso</a:t>
            </a:r>
            <a:r>
              <a:rPr lang="en-US" sz="2800" dirty="0" smtClean="0"/>
              <a:t> </a:t>
            </a:r>
            <a:r>
              <a:rPr lang="en-US" sz="2800" dirty="0" err="1" smtClean="0"/>
              <a:t>principale</a:t>
            </a:r>
            <a:r>
              <a:rPr lang="en-US" sz="2800" dirty="0" smtClean="0"/>
              <a:t> per </a:t>
            </a:r>
            <a:r>
              <a:rPr lang="en-US" sz="2800" dirty="0" err="1" smtClean="0"/>
              <a:t>i</a:t>
            </a:r>
            <a:r>
              <a:rPr lang="en-US" sz="2800" dirty="0" smtClean="0"/>
              <a:t> </a:t>
            </a:r>
            <a:r>
              <a:rPr lang="en-US" sz="2800" dirty="0" err="1" smtClean="0"/>
              <a:t>patogeni</a:t>
            </a:r>
            <a:endParaRPr lang="en-US" sz="2800" dirty="0" smtClean="0"/>
          </a:p>
          <a:p>
            <a:pPr marL="0" indent="0">
              <a:buNone/>
            </a:pPr>
            <a:endParaRPr lang="en-US" sz="2800" dirty="0"/>
          </a:p>
          <a:p>
            <a:r>
              <a:rPr lang="en-US" sz="2800" dirty="0" err="1" smtClean="0"/>
              <a:t>Potare</a:t>
            </a:r>
            <a:r>
              <a:rPr lang="en-US" sz="2800" dirty="0" smtClean="0"/>
              <a:t> in </a:t>
            </a:r>
            <a:r>
              <a:rPr lang="en-US" sz="2800" b="1" dirty="0" err="1" smtClean="0">
                <a:solidFill>
                  <a:schemeClr val="accent4"/>
                </a:solidFill>
              </a:rPr>
              <a:t>periodi</a:t>
            </a:r>
            <a:r>
              <a:rPr lang="en-US" sz="2800" b="1" dirty="0" smtClean="0">
                <a:solidFill>
                  <a:schemeClr val="accent4"/>
                </a:solidFill>
              </a:rPr>
              <a:t> </a:t>
            </a:r>
            <a:r>
              <a:rPr lang="en-US" sz="2800" b="1" dirty="0" err="1" smtClean="0">
                <a:solidFill>
                  <a:schemeClr val="accent4"/>
                </a:solidFill>
              </a:rPr>
              <a:t>asciutti</a:t>
            </a:r>
            <a:endParaRPr lang="en-US" sz="2800" b="1" dirty="0" smtClean="0">
              <a:solidFill>
                <a:schemeClr val="accent4"/>
              </a:solidFill>
            </a:endParaRPr>
          </a:p>
          <a:p>
            <a:r>
              <a:rPr lang="en-US" sz="2800" b="1" dirty="0" err="1" smtClean="0">
                <a:solidFill>
                  <a:schemeClr val="accent4"/>
                </a:solidFill>
              </a:rPr>
              <a:t>Potare</a:t>
            </a:r>
            <a:r>
              <a:rPr lang="en-US" sz="2800" b="1" dirty="0" smtClean="0">
                <a:solidFill>
                  <a:schemeClr val="accent4"/>
                </a:solidFill>
              </a:rPr>
              <a:t> </a:t>
            </a:r>
            <a:r>
              <a:rPr lang="en-US" sz="2800" b="1" dirty="0" err="1" smtClean="0">
                <a:solidFill>
                  <a:schemeClr val="accent4"/>
                </a:solidFill>
              </a:rPr>
              <a:t>tardi</a:t>
            </a:r>
            <a:r>
              <a:rPr lang="en-US" sz="2800" dirty="0" smtClean="0"/>
              <a:t>: </a:t>
            </a:r>
            <a:r>
              <a:rPr lang="en-US" sz="2800" dirty="0" err="1" smtClean="0"/>
              <a:t>m</a:t>
            </a:r>
            <a:r>
              <a:rPr lang="en-US" sz="2800" dirty="0" err="1" smtClean="0"/>
              <a:t>igliore</a:t>
            </a:r>
            <a:r>
              <a:rPr lang="en-US" sz="2800" dirty="0" smtClean="0"/>
              <a:t> </a:t>
            </a:r>
            <a:r>
              <a:rPr lang="en-US" sz="2800" dirty="0" err="1" smtClean="0"/>
              <a:t>cicatrizzazione</a:t>
            </a:r>
            <a:endParaRPr lang="en-US" sz="2800" dirty="0" smtClean="0"/>
          </a:p>
          <a:p>
            <a:r>
              <a:rPr lang="en-US" sz="2800" dirty="0" smtClean="0"/>
              <a:t>La </a:t>
            </a:r>
            <a:r>
              <a:rPr lang="en-US" sz="2800" dirty="0" err="1" smtClean="0"/>
              <a:t>sensibilità</a:t>
            </a:r>
            <a:r>
              <a:rPr lang="en-US" sz="2800" dirty="0" smtClean="0"/>
              <a:t> </a:t>
            </a:r>
            <a:r>
              <a:rPr lang="en-US" sz="2800" dirty="0" err="1" smtClean="0"/>
              <a:t>della</a:t>
            </a:r>
            <a:r>
              <a:rPr lang="en-US" sz="2800" dirty="0" smtClean="0"/>
              <a:t> </a:t>
            </a:r>
            <a:r>
              <a:rPr lang="en-US" sz="2800" dirty="0" err="1" smtClean="0"/>
              <a:t>ferita</a:t>
            </a:r>
            <a:r>
              <a:rPr lang="en-US" sz="2800" dirty="0" smtClean="0"/>
              <a:t> è </a:t>
            </a:r>
            <a:r>
              <a:rPr lang="en-US" sz="2800" dirty="0" err="1" smtClean="0"/>
              <a:t>influenzata</a:t>
            </a:r>
            <a:r>
              <a:rPr lang="en-US" sz="2800" dirty="0" smtClean="0"/>
              <a:t> </a:t>
            </a:r>
            <a:r>
              <a:rPr lang="en-US" sz="2800" dirty="0" err="1" smtClean="0"/>
              <a:t>dall’umidità</a:t>
            </a:r>
            <a:r>
              <a:rPr lang="en-US" sz="2800" dirty="0" smtClean="0"/>
              <a:t> </a:t>
            </a:r>
            <a:r>
              <a:rPr lang="en-US" sz="2800" dirty="0" err="1" smtClean="0"/>
              <a:t>relativa</a:t>
            </a:r>
            <a:r>
              <a:rPr lang="en-US" sz="2800" dirty="0" smtClean="0"/>
              <a:t> e </a:t>
            </a:r>
            <a:r>
              <a:rPr lang="en-US" sz="2800" dirty="0" err="1" smtClean="0"/>
              <a:t>dalla</a:t>
            </a:r>
            <a:r>
              <a:rPr lang="en-US" sz="2800" dirty="0" smtClean="0"/>
              <a:t> </a:t>
            </a:r>
            <a:r>
              <a:rPr lang="en-US" sz="2800" dirty="0" err="1" smtClean="0"/>
              <a:t>pioggia</a:t>
            </a:r>
            <a:r>
              <a:rPr lang="en-US" sz="2800" dirty="0" smtClean="0"/>
              <a:t>. </a:t>
            </a:r>
            <a:endParaRPr lang="en-US" sz="2800" dirty="0" smtClean="0"/>
          </a:p>
          <a:p>
            <a:r>
              <a:rPr lang="en-US" sz="2800" b="1" dirty="0" smtClean="0">
                <a:solidFill>
                  <a:srgbClr val="FF0000"/>
                </a:solidFill>
              </a:rPr>
              <a:t>La </a:t>
            </a:r>
            <a:r>
              <a:rPr lang="en-US" sz="2800" b="1" dirty="0" err="1" smtClean="0">
                <a:solidFill>
                  <a:srgbClr val="FF0000"/>
                </a:solidFill>
              </a:rPr>
              <a:t>contaminazione</a:t>
            </a:r>
            <a:r>
              <a:rPr lang="en-US" sz="2800" b="1" dirty="0" smtClean="0">
                <a:solidFill>
                  <a:srgbClr val="FF0000"/>
                </a:solidFill>
              </a:rPr>
              <a:t> </a:t>
            </a:r>
            <a:r>
              <a:rPr lang="en-US" sz="2800" b="1" dirty="0" err="1" smtClean="0">
                <a:solidFill>
                  <a:srgbClr val="FF0000"/>
                </a:solidFill>
              </a:rPr>
              <a:t>attraverso</a:t>
            </a:r>
            <a:r>
              <a:rPr lang="en-US" sz="2800" b="1" dirty="0" smtClean="0">
                <a:solidFill>
                  <a:srgbClr val="FF0000"/>
                </a:solidFill>
              </a:rPr>
              <a:t> le </a:t>
            </a:r>
            <a:r>
              <a:rPr lang="en-US" sz="2800" b="1" dirty="0" err="1" smtClean="0">
                <a:solidFill>
                  <a:srgbClr val="FF0000"/>
                </a:solidFill>
              </a:rPr>
              <a:t>forbici</a:t>
            </a:r>
            <a:r>
              <a:rPr lang="en-US" sz="2800" b="1" dirty="0" smtClean="0">
                <a:solidFill>
                  <a:srgbClr val="FF0000"/>
                </a:solidFill>
              </a:rPr>
              <a:t> è </a:t>
            </a:r>
            <a:r>
              <a:rPr lang="en-US" sz="2800" b="1" dirty="0" err="1" smtClean="0">
                <a:solidFill>
                  <a:srgbClr val="FF0000"/>
                </a:solidFill>
              </a:rPr>
              <a:t>poco</a:t>
            </a:r>
            <a:r>
              <a:rPr lang="en-US" sz="2800" b="1" dirty="0" smtClean="0">
                <a:solidFill>
                  <a:srgbClr val="FF0000"/>
                </a:solidFill>
              </a:rPr>
              <a:t> </a:t>
            </a:r>
            <a:r>
              <a:rPr lang="en-US" sz="2800" b="1" dirty="0" err="1" smtClean="0">
                <a:solidFill>
                  <a:srgbClr val="FF0000"/>
                </a:solidFill>
              </a:rPr>
              <a:t>probabile</a:t>
            </a:r>
            <a:endParaRPr lang="en-US" sz="2800" dirty="0" smtClean="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11</a:t>
            </a:fld>
            <a:endParaRPr lang="fr-FR" dirty="0"/>
          </a:p>
        </p:txBody>
      </p:sp>
    </p:spTree>
    <p:extLst>
      <p:ext uri="{BB962C8B-B14F-4D97-AF65-F5344CB8AC3E}">
        <p14:creationId xmlns:p14="http://schemas.microsoft.com/office/powerpoint/2010/main" val="1711025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8795" y="260648"/>
            <a:ext cx="8291837" cy="652934"/>
          </a:xfrm>
        </p:spPr>
        <p:txBody>
          <a:bodyPr>
            <a:normAutofit/>
          </a:bodyPr>
          <a:lstStyle/>
          <a:p>
            <a:pPr algn="l"/>
            <a:r>
              <a:rPr lang="fr-FR" sz="2800" b="1" dirty="0" err="1" smtClean="0">
                <a:solidFill>
                  <a:schemeClr val="accent4"/>
                </a:solidFill>
              </a:rPr>
              <a:t>Sistema</a:t>
            </a:r>
            <a:r>
              <a:rPr lang="fr-FR" sz="2800" b="1" dirty="0" smtClean="0">
                <a:solidFill>
                  <a:schemeClr val="accent4"/>
                </a:solidFill>
              </a:rPr>
              <a:t> di </a:t>
            </a:r>
            <a:r>
              <a:rPr lang="fr-FR" sz="2800" b="1" dirty="0" err="1" smtClean="0">
                <a:solidFill>
                  <a:schemeClr val="accent4"/>
                </a:solidFill>
              </a:rPr>
              <a:t>potatura</a:t>
            </a:r>
            <a:endParaRPr lang="fr-FR" sz="2800" b="1" dirty="0">
              <a:solidFill>
                <a:schemeClr val="accent4"/>
              </a:solidFill>
            </a:endParaRPr>
          </a:p>
        </p:txBody>
      </p:sp>
      <p:sp>
        <p:nvSpPr>
          <p:cNvPr id="3" name="Espace réservé du contenu 2"/>
          <p:cNvSpPr>
            <a:spLocks noGrp="1"/>
          </p:cNvSpPr>
          <p:nvPr>
            <p:ph idx="1"/>
          </p:nvPr>
        </p:nvSpPr>
        <p:spPr>
          <a:xfrm>
            <a:off x="467544" y="1611363"/>
            <a:ext cx="5472608" cy="3185789"/>
          </a:xfrm>
        </p:spPr>
        <p:txBody>
          <a:bodyPr>
            <a:normAutofit lnSpcReduction="10000"/>
          </a:bodyPr>
          <a:lstStyle/>
          <a:p>
            <a:r>
              <a:rPr lang="en-US" dirty="0" smtClean="0"/>
              <a:t>Le </a:t>
            </a:r>
            <a:r>
              <a:rPr lang="en-US" dirty="0" err="1" smtClean="0"/>
              <a:t>ferite</a:t>
            </a:r>
            <a:r>
              <a:rPr lang="en-US" dirty="0" smtClean="0"/>
              <a:t> di </a:t>
            </a:r>
            <a:r>
              <a:rPr lang="en-US" dirty="0" err="1" smtClean="0"/>
              <a:t>potatura</a:t>
            </a:r>
            <a:r>
              <a:rPr lang="en-US" dirty="0" smtClean="0"/>
              <a:t> correlate con le </a:t>
            </a:r>
            <a:r>
              <a:rPr lang="en-US" dirty="0" err="1" smtClean="0"/>
              <a:t>necrosi</a:t>
            </a:r>
            <a:r>
              <a:rPr lang="en-US" dirty="0" smtClean="0"/>
              <a:t> </a:t>
            </a:r>
            <a:r>
              <a:rPr lang="en-US" dirty="0" err="1" smtClean="0"/>
              <a:t>sottostanti</a:t>
            </a:r>
            <a:r>
              <a:rPr lang="en-US" dirty="0" smtClean="0">
                <a:sym typeface="Wingdings" pitchFamily="2" charset="2"/>
              </a:rPr>
              <a:t> </a:t>
            </a:r>
            <a:r>
              <a:rPr lang="en-US" dirty="0" err="1" smtClean="0">
                <a:sym typeface="Wingdings" pitchFamily="2" charset="2"/>
              </a:rPr>
              <a:t>deteriorano</a:t>
            </a:r>
            <a:r>
              <a:rPr lang="en-US" dirty="0" smtClean="0">
                <a:sym typeface="Wingdings" pitchFamily="2" charset="2"/>
              </a:rPr>
              <a:t> </a:t>
            </a:r>
            <a:r>
              <a:rPr lang="en-US" dirty="0" err="1" smtClean="0">
                <a:sym typeface="Wingdings" pitchFamily="2" charset="2"/>
              </a:rPr>
              <a:t>il</a:t>
            </a:r>
            <a:r>
              <a:rPr lang="en-US" dirty="0" smtClean="0">
                <a:sym typeface="Wingdings" pitchFamily="2" charset="2"/>
              </a:rPr>
              <a:t> </a:t>
            </a:r>
            <a:r>
              <a:rPr lang="en-US" b="1" dirty="0" err="1" smtClean="0">
                <a:solidFill>
                  <a:schemeClr val="accent4"/>
                </a:solidFill>
              </a:rPr>
              <a:t>flusso</a:t>
            </a:r>
            <a:r>
              <a:rPr lang="en-US" b="1" dirty="0" smtClean="0">
                <a:solidFill>
                  <a:schemeClr val="accent4"/>
                </a:solidFill>
              </a:rPr>
              <a:t> </a:t>
            </a:r>
            <a:r>
              <a:rPr lang="en-US" b="1" dirty="0" err="1" smtClean="0">
                <a:solidFill>
                  <a:schemeClr val="accent4"/>
                </a:solidFill>
              </a:rPr>
              <a:t>linfatico</a:t>
            </a:r>
            <a:endParaRPr lang="en-US" b="1" dirty="0">
              <a:solidFill>
                <a:schemeClr val="accent4"/>
              </a:solidFill>
            </a:endParaRPr>
          </a:p>
          <a:p>
            <a:r>
              <a:rPr lang="en-US" dirty="0" err="1" smtClean="0"/>
              <a:t>Potando</a:t>
            </a:r>
            <a:r>
              <a:rPr lang="en-US" dirty="0" smtClean="0"/>
              <a:t> lo </a:t>
            </a:r>
            <a:r>
              <a:rPr lang="en-US" dirty="0" err="1" smtClean="0"/>
              <a:t>sperone</a:t>
            </a:r>
            <a:r>
              <a:rPr lang="en-US" dirty="0" smtClean="0"/>
              <a:t> </a:t>
            </a:r>
            <a:r>
              <a:rPr lang="en-US" dirty="0" err="1" smtClean="0"/>
              <a:t>lasciare</a:t>
            </a:r>
            <a:r>
              <a:rPr lang="en-US" dirty="0" smtClean="0"/>
              <a:t> un </a:t>
            </a:r>
            <a:r>
              <a:rPr lang="en-US" dirty="0" err="1" smtClean="0"/>
              <a:t>tratto</a:t>
            </a:r>
            <a:r>
              <a:rPr lang="en-US" dirty="0" smtClean="0"/>
              <a:t> di </a:t>
            </a:r>
            <a:r>
              <a:rPr lang="en-US" dirty="0" err="1" smtClean="0"/>
              <a:t>legno</a:t>
            </a:r>
            <a:r>
              <a:rPr lang="en-US" dirty="0" smtClean="0"/>
              <a:t> </a:t>
            </a:r>
            <a:r>
              <a:rPr lang="en-US" dirty="0" err="1" smtClean="0"/>
              <a:t>sopra</a:t>
            </a:r>
            <a:r>
              <a:rPr lang="en-US" dirty="0" smtClean="0"/>
              <a:t> </a:t>
            </a:r>
            <a:r>
              <a:rPr lang="en-US" dirty="0" err="1" smtClean="0"/>
              <a:t>l’ultima</a:t>
            </a:r>
            <a:r>
              <a:rPr lang="en-US" dirty="0" smtClean="0"/>
              <a:t> </a:t>
            </a:r>
            <a:r>
              <a:rPr lang="en-US" dirty="0" err="1" smtClean="0"/>
              <a:t>gemma</a:t>
            </a:r>
            <a:r>
              <a:rPr lang="en-US" dirty="0" smtClean="0"/>
              <a:t> </a:t>
            </a:r>
            <a:r>
              <a:rPr lang="en-US" dirty="0" err="1" smtClean="0"/>
              <a:t>pari</a:t>
            </a:r>
            <a:r>
              <a:rPr lang="en-US" dirty="0" smtClean="0"/>
              <a:t> </a:t>
            </a:r>
            <a:r>
              <a:rPr lang="en-US" dirty="0" err="1" smtClean="0"/>
              <a:t>almeno</a:t>
            </a:r>
            <a:r>
              <a:rPr lang="en-US" dirty="0" smtClean="0"/>
              <a:t> a </a:t>
            </a:r>
            <a:r>
              <a:rPr lang="en-US" b="1" dirty="0" smtClean="0">
                <a:solidFill>
                  <a:schemeClr val="accent4"/>
                </a:solidFill>
              </a:rPr>
              <a:t>1.5 volte </a:t>
            </a:r>
            <a:r>
              <a:rPr lang="en-US" dirty="0" err="1" smtClean="0"/>
              <a:t>il</a:t>
            </a:r>
            <a:r>
              <a:rPr lang="en-US" dirty="0" smtClean="0"/>
              <a:t> </a:t>
            </a:r>
            <a:r>
              <a:rPr lang="en-US" dirty="0" err="1" smtClean="0"/>
              <a:t>suo</a:t>
            </a:r>
            <a:r>
              <a:rPr lang="en-US" dirty="0" smtClean="0"/>
              <a:t> </a:t>
            </a:r>
            <a:r>
              <a:rPr lang="en-US" dirty="0" err="1" smtClean="0"/>
              <a:t>diametro</a:t>
            </a:r>
            <a:endParaRPr lang="en-US" dirty="0"/>
          </a:p>
          <a:p>
            <a:r>
              <a:rPr lang="en-US" b="1" dirty="0" smtClean="0">
                <a:solidFill>
                  <a:schemeClr val="accent4"/>
                </a:solidFill>
              </a:rPr>
              <a:t>Guyot-</a:t>
            </a:r>
            <a:r>
              <a:rPr lang="en-US" b="1" dirty="0" err="1" smtClean="0">
                <a:solidFill>
                  <a:schemeClr val="accent4"/>
                </a:solidFill>
              </a:rPr>
              <a:t>Poussard</a:t>
            </a:r>
            <a:r>
              <a:rPr lang="en-US" dirty="0" smtClean="0"/>
              <a:t> </a:t>
            </a:r>
            <a:r>
              <a:rPr lang="en-US" dirty="0" smtClean="0"/>
              <a:t>è un </a:t>
            </a:r>
            <a:r>
              <a:rPr lang="en-US" dirty="0" err="1" smtClean="0"/>
              <a:t>metodo</a:t>
            </a:r>
            <a:r>
              <a:rPr lang="en-US" dirty="0" smtClean="0"/>
              <a:t> di </a:t>
            </a:r>
            <a:r>
              <a:rPr lang="en-US" dirty="0" err="1" smtClean="0"/>
              <a:t>potatura</a:t>
            </a:r>
            <a:r>
              <a:rPr lang="en-US" dirty="0" smtClean="0"/>
              <a:t> </a:t>
            </a:r>
            <a:r>
              <a:rPr lang="en-US" dirty="0" err="1" smtClean="0"/>
              <a:t>che</a:t>
            </a:r>
            <a:r>
              <a:rPr lang="en-US" dirty="0" smtClean="0"/>
              <a:t> </a:t>
            </a:r>
            <a:r>
              <a:rPr lang="en-US" dirty="0" err="1" smtClean="0"/>
              <a:t>preserva</a:t>
            </a:r>
            <a:r>
              <a:rPr lang="en-US" dirty="0" smtClean="0"/>
              <a:t> </a:t>
            </a:r>
            <a:r>
              <a:rPr lang="en-US" dirty="0" err="1" smtClean="0"/>
              <a:t>il</a:t>
            </a:r>
            <a:r>
              <a:rPr lang="en-US" dirty="0" smtClean="0"/>
              <a:t> </a:t>
            </a:r>
            <a:r>
              <a:rPr lang="en-US" b="1" dirty="0" err="1" smtClean="0">
                <a:solidFill>
                  <a:schemeClr val="accent4"/>
                </a:solidFill>
              </a:rPr>
              <a:t>flusso</a:t>
            </a:r>
            <a:r>
              <a:rPr lang="en-US" b="1" dirty="0" smtClean="0">
                <a:solidFill>
                  <a:schemeClr val="accent4"/>
                </a:solidFill>
              </a:rPr>
              <a:t> di </a:t>
            </a:r>
            <a:r>
              <a:rPr lang="en-US" b="1" dirty="0" err="1" smtClean="0">
                <a:solidFill>
                  <a:schemeClr val="accent4"/>
                </a:solidFill>
              </a:rPr>
              <a:t>linfa</a:t>
            </a:r>
            <a:r>
              <a:rPr lang="en-US" b="1" dirty="0" smtClean="0">
                <a:solidFill>
                  <a:schemeClr val="accent4"/>
                </a:solidFill>
              </a:rPr>
              <a:t> </a:t>
            </a:r>
          </a:p>
          <a:p>
            <a:r>
              <a:rPr lang="en-US" b="1" dirty="0" err="1" smtClean="0">
                <a:solidFill>
                  <a:schemeClr val="accent4"/>
                </a:solidFill>
              </a:rPr>
              <a:t>Proteggere</a:t>
            </a:r>
            <a:r>
              <a:rPr lang="en-US" b="1" dirty="0" smtClean="0">
                <a:solidFill>
                  <a:schemeClr val="accent4"/>
                </a:solidFill>
              </a:rPr>
              <a:t> le ferrite di </a:t>
            </a:r>
            <a:r>
              <a:rPr lang="en-US" b="1" dirty="0" err="1" smtClean="0">
                <a:solidFill>
                  <a:schemeClr val="accent4"/>
                </a:solidFill>
              </a:rPr>
              <a:t>potatura</a:t>
            </a:r>
            <a:r>
              <a:rPr lang="en-US" b="1" dirty="0" smtClean="0">
                <a:solidFill>
                  <a:schemeClr val="accent4"/>
                </a:solidFill>
              </a:rPr>
              <a:t> </a:t>
            </a:r>
            <a:r>
              <a:rPr lang="en-US" dirty="0" err="1" smtClean="0"/>
              <a:t>usando</a:t>
            </a:r>
            <a:r>
              <a:rPr lang="en-US" dirty="0" smtClean="0"/>
              <a:t> </a:t>
            </a:r>
            <a:r>
              <a:rPr lang="en-US" dirty="0" err="1" smtClean="0"/>
              <a:t>fungicidi</a:t>
            </a:r>
            <a:r>
              <a:rPr lang="en-US" dirty="0" smtClean="0"/>
              <a:t>, </a:t>
            </a:r>
            <a:r>
              <a:rPr lang="en-US" dirty="0" err="1" smtClean="0"/>
              <a:t>agenti</a:t>
            </a:r>
            <a:r>
              <a:rPr lang="en-US" dirty="0" smtClean="0"/>
              <a:t> di </a:t>
            </a:r>
            <a:r>
              <a:rPr lang="en-US" dirty="0" smtClean="0"/>
              <a:t>bio-</a:t>
            </a:r>
            <a:r>
              <a:rPr lang="en-US" dirty="0" err="1" smtClean="0"/>
              <a:t>controlllo</a:t>
            </a:r>
            <a:r>
              <a:rPr lang="en-US" dirty="0" smtClean="0"/>
              <a:t> o </a:t>
            </a:r>
            <a:r>
              <a:rPr lang="en-US" dirty="0" err="1" smtClean="0"/>
              <a:t>mastici</a:t>
            </a:r>
            <a:endParaRPr lang="en-US" dirty="0"/>
          </a:p>
          <a:p>
            <a:r>
              <a:rPr lang="en-US" dirty="0" err="1" smtClean="0"/>
              <a:t>Applicarli</a:t>
            </a:r>
            <a:r>
              <a:rPr lang="en-US" dirty="0" smtClean="0"/>
              <a:t> </a:t>
            </a:r>
            <a:r>
              <a:rPr lang="en-US" dirty="0" err="1" smtClean="0"/>
              <a:t>localmente</a:t>
            </a:r>
            <a:r>
              <a:rPr lang="en-US" dirty="0" smtClean="0"/>
              <a:t>, </a:t>
            </a:r>
            <a:r>
              <a:rPr lang="en-US" dirty="0" err="1" smtClean="0"/>
              <a:t>subito</a:t>
            </a:r>
            <a:r>
              <a:rPr lang="en-US" dirty="0" smtClean="0"/>
              <a:t> </a:t>
            </a:r>
            <a:r>
              <a:rPr lang="en-US" dirty="0" err="1" smtClean="0"/>
              <a:t>dopo</a:t>
            </a:r>
            <a:r>
              <a:rPr lang="en-US" dirty="0" smtClean="0"/>
              <a:t> la </a:t>
            </a:r>
            <a:r>
              <a:rPr lang="en-US" dirty="0" err="1" smtClean="0"/>
              <a:t>potatura</a:t>
            </a:r>
            <a:r>
              <a:rPr lang="en-US" dirty="0" smtClean="0"/>
              <a:t>.</a:t>
            </a:r>
            <a:endParaRPr lang="en-US" dirty="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12</a:t>
            </a:fld>
            <a:endParaRPr lang="fr-FR"/>
          </a:p>
        </p:txBody>
      </p:sp>
      <p:pic>
        <p:nvPicPr>
          <p:cNvPr id="8195" name="Picture 3" descr="flow_40years_en"/>
          <p:cNvPicPr>
            <a:picLocks noChangeAspect="1" noChangeArrowheads="1"/>
          </p:cNvPicPr>
          <p:nvPr/>
        </p:nvPicPr>
        <p:blipFill>
          <a:blip r:embed="rId2" cstate="print">
            <a:extLst>
              <a:ext uri="{28A0092B-C50C-407E-A947-70E740481C1C}">
                <a14:useLocalDpi xmlns:a14="http://schemas.microsoft.com/office/drawing/2010/main" val="0"/>
              </a:ext>
            </a:extLst>
          </a:blip>
          <a:srcRect r="1416"/>
          <a:stretch>
            <a:fillRect/>
          </a:stretch>
        </p:blipFill>
        <p:spPr bwMode="auto">
          <a:xfrm>
            <a:off x="1331640" y="4797152"/>
            <a:ext cx="61722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255" y="1658218"/>
            <a:ext cx="2315095" cy="2331720"/>
          </a:xfrm>
          <a:prstGeom prst="rect">
            <a:avLst/>
          </a:prstGeom>
        </p:spPr>
      </p:pic>
      <p:sp>
        <p:nvSpPr>
          <p:cNvPr id="6" name="CasellaDiTesto 5"/>
          <p:cNvSpPr txBox="1"/>
          <p:nvPr/>
        </p:nvSpPr>
        <p:spPr>
          <a:xfrm>
            <a:off x="1475656" y="6165304"/>
            <a:ext cx="5688632" cy="523220"/>
          </a:xfrm>
          <a:prstGeom prst="rect">
            <a:avLst/>
          </a:prstGeom>
          <a:solidFill>
            <a:schemeClr val="bg1"/>
          </a:solidFill>
        </p:spPr>
        <p:txBody>
          <a:bodyPr wrap="square" rtlCol="0">
            <a:spAutoFit/>
          </a:bodyPr>
          <a:lstStyle/>
          <a:p>
            <a:r>
              <a:rPr lang="it-IT" sz="1400" dirty="0" smtClean="0"/>
              <a:t>1-2 anni	     3-4 anni                8 anni                                        40 anni			</a:t>
            </a:r>
            <a:endParaRPr lang="en-US" sz="1400" dirty="0"/>
          </a:p>
        </p:txBody>
      </p:sp>
    </p:spTree>
    <p:extLst>
      <p:ext uri="{BB962C8B-B14F-4D97-AF65-F5344CB8AC3E}">
        <p14:creationId xmlns:p14="http://schemas.microsoft.com/office/powerpoint/2010/main" val="4235696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8795" y="260648"/>
            <a:ext cx="8291837" cy="652934"/>
          </a:xfrm>
        </p:spPr>
        <p:txBody>
          <a:bodyPr>
            <a:normAutofit/>
          </a:bodyPr>
          <a:lstStyle/>
          <a:p>
            <a:pPr algn="l"/>
            <a:r>
              <a:rPr lang="fr-FR" sz="2800" b="1" dirty="0" err="1" smtClean="0">
                <a:solidFill>
                  <a:schemeClr val="accent4"/>
                </a:solidFill>
              </a:rPr>
              <a:t>Eliminazione</a:t>
            </a:r>
            <a:r>
              <a:rPr lang="fr-FR" sz="2800" b="1" dirty="0" smtClean="0">
                <a:solidFill>
                  <a:schemeClr val="accent4"/>
                </a:solidFill>
              </a:rPr>
              <a:t> delle </a:t>
            </a:r>
            <a:r>
              <a:rPr lang="fr-FR" sz="2800" b="1" dirty="0" err="1" smtClean="0">
                <a:solidFill>
                  <a:schemeClr val="accent4"/>
                </a:solidFill>
              </a:rPr>
              <a:t>fonti</a:t>
            </a:r>
            <a:r>
              <a:rPr lang="fr-FR" sz="2800" b="1" dirty="0" smtClean="0">
                <a:solidFill>
                  <a:schemeClr val="accent4"/>
                </a:solidFill>
              </a:rPr>
              <a:t> di </a:t>
            </a:r>
            <a:r>
              <a:rPr lang="fr-FR" sz="2800" b="1" dirty="0" err="1" smtClean="0">
                <a:solidFill>
                  <a:schemeClr val="accent4"/>
                </a:solidFill>
              </a:rPr>
              <a:t>inoculo</a:t>
            </a:r>
            <a:endParaRPr lang="fr-FR" sz="2800" b="1" dirty="0">
              <a:solidFill>
                <a:schemeClr val="accent4"/>
              </a:solidFill>
            </a:endParaRPr>
          </a:p>
        </p:txBody>
      </p:sp>
      <p:sp>
        <p:nvSpPr>
          <p:cNvPr id="3" name="Espace réservé du contenu 2"/>
          <p:cNvSpPr>
            <a:spLocks noGrp="1"/>
          </p:cNvSpPr>
          <p:nvPr>
            <p:ph idx="1"/>
          </p:nvPr>
        </p:nvSpPr>
        <p:spPr>
          <a:xfrm>
            <a:off x="683568" y="1495325"/>
            <a:ext cx="5040560" cy="5102027"/>
          </a:xfrm>
        </p:spPr>
        <p:txBody>
          <a:bodyPr>
            <a:normAutofit/>
          </a:bodyPr>
          <a:lstStyle/>
          <a:p>
            <a:r>
              <a:rPr lang="en-US" dirty="0" err="1" smtClean="0"/>
              <a:t>L’inoculo</a:t>
            </a:r>
            <a:r>
              <a:rPr lang="en-US" dirty="0" smtClean="0"/>
              <a:t> </a:t>
            </a:r>
            <a:r>
              <a:rPr lang="en-US" dirty="0" err="1" smtClean="0"/>
              <a:t>si</a:t>
            </a:r>
            <a:r>
              <a:rPr lang="en-US" dirty="0" smtClean="0"/>
              <a:t> </a:t>
            </a:r>
            <a:r>
              <a:rPr lang="en-US" dirty="0" err="1" smtClean="0"/>
              <a:t>trova</a:t>
            </a:r>
            <a:r>
              <a:rPr lang="en-US" dirty="0" smtClean="0"/>
              <a:t> </a:t>
            </a:r>
            <a:r>
              <a:rPr lang="en-US" dirty="0" err="1" smtClean="0"/>
              <a:t>su</a:t>
            </a:r>
            <a:r>
              <a:rPr lang="en-US" dirty="0" smtClean="0"/>
              <a:t> </a:t>
            </a:r>
            <a:r>
              <a:rPr lang="en-US" b="1" dirty="0" err="1" smtClean="0">
                <a:solidFill>
                  <a:srgbClr val="FFC000"/>
                </a:solidFill>
              </a:rPr>
              <a:t>piante</a:t>
            </a:r>
            <a:r>
              <a:rPr lang="en-US" b="1" dirty="0" smtClean="0">
                <a:solidFill>
                  <a:srgbClr val="FFC000"/>
                </a:solidFill>
              </a:rPr>
              <a:t> malate e </a:t>
            </a:r>
            <a:r>
              <a:rPr lang="en-US" b="1" dirty="0" err="1" smtClean="0">
                <a:solidFill>
                  <a:srgbClr val="FFC000"/>
                </a:solidFill>
              </a:rPr>
              <a:t>piante</a:t>
            </a:r>
            <a:r>
              <a:rPr lang="en-US" b="1" dirty="0" smtClean="0">
                <a:solidFill>
                  <a:srgbClr val="FFC000"/>
                </a:solidFill>
              </a:rPr>
              <a:t> </a:t>
            </a:r>
            <a:r>
              <a:rPr lang="en-US" b="1" dirty="0" err="1" smtClean="0">
                <a:solidFill>
                  <a:srgbClr val="FFC000"/>
                </a:solidFill>
              </a:rPr>
              <a:t>morte</a:t>
            </a:r>
            <a:r>
              <a:rPr lang="en-US" b="1" dirty="0" smtClean="0">
                <a:solidFill>
                  <a:srgbClr val="FFC000"/>
                </a:solidFill>
              </a:rPr>
              <a:t>.</a:t>
            </a:r>
            <a:endParaRPr lang="en-US" b="1" dirty="0" smtClean="0">
              <a:solidFill>
                <a:srgbClr val="FFC000"/>
              </a:solidFill>
            </a:endParaRPr>
          </a:p>
          <a:p>
            <a:r>
              <a:rPr lang="en-US" dirty="0" err="1" smtClean="0"/>
              <a:t>Sarmenti</a:t>
            </a:r>
            <a:r>
              <a:rPr lang="en-US" dirty="0" smtClean="0"/>
              <a:t> di </a:t>
            </a:r>
            <a:r>
              <a:rPr lang="en-US" dirty="0" err="1" smtClean="0"/>
              <a:t>potatura</a:t>
            </a:r>
            <a:r>
              <a:rPr lang="en-US" dirty="0" smtClean="0"/>
              <a:t>, </a:t>
            </a:r>
            <a:r>
              <a:rPr lang="en-US" dirty="0" err="1" smtClean="0"/>
              <a:t>viti</a:t>
            </a:r>
            <a:r>
              <a:rPr lang="en-US" dirty="0" smtClean="0"/>
              <a:t> </a:t>
            </a:r>
            <a:r>
              <a:rPr lang="en-US" dirty="0" err="1" smtClean="0"/>
              <a:t>sintomatiche</a:t>
            </a:r>
            <a:r>
              <a:rPr lang="en-US" dirty="0" smtClean="0"/>
              <a:t> e </a:t>
            </a:r>
            <a:r>
              <a:rPr lang="en-US" dirty="0" err="1" smtClean="0"/>
              <a:t>morte</a:t>
            </a:r>
            <a:r>
              <a:rPr lang="en-US" dirty="0" smtClean="0"/>
              <a:t> = </a:t>
            </a:r>
            <a:r>
              <a:rPr lang="en-US" dirty="0" err="1" smtClean="0"/>
              <a:t>potenziali</a:t>
            </a:r>
            <a:r>
              <a:rPr lang="en-US" dirty="0" smtClean="0"/>
              <a:t> </a:t>
            </a:r>
            <a:r>
              <a:rPr lang="en-US" dirty="0" err="1" smtClean="0"/>
              <a:t>fonti</a:t>
            </a:r>
            <a:r>
              <a:rPr lang="en-US" dirty="0" smtClean="0"/>
              <a:t> di </a:t>
            </a:r>
            <a:r>
              <a:rPr lang="en-US" dirty="0" err="1" smtClean="0"/>
              <a:t>nuove</a:t>
            </a:r>
            <a:r>
              <a:rPr lang="en-US" dirty="0" smtClean="0"/>
              <a:t> </a:t>
            </a:r>
            <a:r>
              <a:rPr lang="en-US" dirty="0" err="1" smtClean="0"/>
              <a:t>infezioni</a:t>
            </a:r>
            <a:endParaRPr lang="en-US" dirty="0" smtClean="0"/>
          </a:p>
          <a:p>
            <a:r>
              <a:rPr lang="en-US" b="1" dirty="0" err="1" smtClean="0">
                <a:solidFill>
                  <a:schemeClr val="accent4"/>
                </a:solidFill>
              </a:rPr>
              <a:t>Eliminare</a:t>
            </a:r>
            <a:r>
              <a:rPr lang="en-US" b="1" dirty="0" smtClean="0">
                <a:solidFill>
                  <a:schemeClr val="accent4"/>
                </a:solidFill>
              </a:rPr>
              <a:t> le </a:t>
            </a:r>
            <a:r>
              <a:rPr lang="en-US" b="1" dirty="0" err="1" smtClean="0">
                <a:solidFill>
                  <a:schemeClr val="accent4"/>
                </a:solidFill>
              </a:rPr>
              <a:t>fonti</a:t>
            </a:r>
            <a:r>
              <a:rPr lang="en-US" b="1" dirty="0" smtClean="0">
                <a:solidFill>
                  <a:schemeClr val="accent4"/>
                </a:solidFill>
              </a:rPr>
              <a:t> di </a:t>
            </a:r>
            <a:r>
              <a:rPr lang="en-US" b="1" dirty="0" err="1" smtClean="0">
                <a:solidFill>
                  <a:schemeClr val="accent4"/>
                </a:solidFill>
              </a:rPr>
              <a:t>inoculo</a:t>
            </a:r>
            <a:r>
              <a:rPr lang="en-US" b="1" dirty="0" smtClean="0">
                <a:solidFill>
                  <a:schemeClr val="accent4"/>
                </a:solidFill>
              </a:rPr>
              <a:t> </a:t>
            </a:r>
            <a:r>
              <a:rPr lang="en-US" b="1" dirty="0" err="1" smtClean="0"/>
              <a:t>il</a:t>
            </a:r>
            <a:r>
              <a:rPr lang="en-US" b="1" dirty="0" smtClean="0"/>
              <a:t> </a:t>
            </a:r>
            <a:r>
              <a:rPr lang="en-US" b="1" dirty="0" err="1" smtClean="0"/>
              <a:t>più</a:t>
            </a:r>
            <a:r>
              <a:rPr lang="en-US" b="1" dirty="0" smtClean="0"/>
              <a:t> presto </a:t>
            </a:r>
            <a:r>
              <a:rPr lang="en-US" b="1" dirty="0" err="1" smtClean="0"/>
              <a:t>possibile</a:t>
            </a:r>
            <a:endParaRPr lang="en-US" b="1" dirty="0" smtClean="0"/>
          </a:p>
          <a:p>
            <a:r>
              <a:rPr lang="en-US" dirty="0" smtClean="0"/>
              <a:t>Il </a:t>
            </a:r>
            <a:r>
              <a:rPr lang="en-US" dirty="0" err="1" smtClean="0"/>
              <a:t>consiglio</a:t>
            </a:r>
            <a:r>
              <a:rPr lang="en-US" dirty="0" smtClean="0"/>
              <a:t> è </a:t>
            </a:r>
            <a:r>
              <a:rPr lang="en-US" dirty="0" err="1" smtClean="0"/>
              <a:t>bruciare</a:t>
            </a:r>
            <a:r>
              <a:rPr lang="en-US" dirty="0" smtClean="0"/>
              <a:t> I </a:t>
            </a:r>
            <a:r>
              <a:rPr lang="en-US" dirty="0" err="1" smtClean="0"/>
              <a:t>sarmenti</a:t>
            </a:r>
            <a:r>
              <a:rPr lang="en-US" dirty="0" smtClean="0"/>
              <a:t>, </a:t>
            </a:r>
            <a:r>
              <a:rPr lang="en-US" dirty="0" err="1" smtClean="0"/>
              <a:t>oppure</a:t>
            </a:r>
            <a:r>
              <a:rPr lang="en-US" dirty="0" smtClean="0"/>
              <a:t> </a:t>
            </a:r>
            <a:r>
              <a:rPr lang="en-US" dirty="0" err="1" smtClean="0"/>
              <a:t>tranciarli</a:t>
            </a:r>
            <a:r>
              <a:rPr lang="en-US" dirty="0" smtClean="0"/>
              <a:t> e </a:t>
            </a:r>
            <a:r>
              <a:rPr lang="en-US" dirty="0" err="1" smtClean="0"/>
              <a:t>compostarli</a:t>
            </a:r>
            <a:r>
              <a:rPr lang="en-US" dirty="0" smtClean="0"/>
              <a:t> (</a:t>
            </a:r>
            <a:r>
              <a:rPr lang="en-US" dirty="0" err="1" smtClean="0"/>
              <a:t>Fermentazione</a:t>
            </a:r>
            <a:r>
              <a:rPr lang="en-US" dirty="0" smtClean="0"/>
              <a:t> </a:t>
            </a:r>
            <a:r>
              <a:rPr lang="en-US" dirty="0" err="1" smtClean="0"/>
              <a:t>intorno</a:t>
            </a:r>
            <a:r>
              <a:rPr lang="en-US" dirty="0" smtClean="0"/>
              <a:t> a 50 </a:t>
            </a:r>
            <a:r>
              <a:rPr lang="en-US" dirty="0" smtClean="0"/>
              <a:t>°C </a:t>
            </a:r>
            <a:r>
              <a:rPr lang="en-US" dirty="0" smtClean="0"/>
              <a:t>e 6 </a:t>
            </a:r>
            <a:r>
              <a:rPr lang="en-US" dirty="0" err="1" smtClean="0"/>
              <a:t>mesi</a:t>
            </a:r>
            <a:r>
              <a:rPr lang="en-US" dirty="0" smtClean="0"/>
              <a:t> di </a:t>
            </a:r>
            <a:r>
              <a:rPr lang="en-US" dirty="0" err="1" smtClean="0"/>
              <a:t>compostaggio</a:t>
            </a:r>
            <a:r>
              <a:rPr lang="en-US" dirty="0" smtClean="0"/>
              <a:t>).Solo se </a:t>
            </a:r>
            <a:r>
              <a:rPr lang="en-US" dirty="0" err="1" smtClean="0"/>
              <a:t>questo</a:t>
            </a:r>
            <a:r>
              <a:rPr lang="en-US" dirty="0" smtClean="0"/>
              <a:t> non è </a:t>
            </a:r>
            <a:r>
              <a:rPr lang="en-US" dirty="0" err="1" smtClean="0"/>
              <a:t>possibile</a:t>
            </a:r>
            <a:r>
              <a:rPr lang="en-US" dirty="0" smtClean="0"/>
              <a:t>, </a:t>
            </a:r>
            <a:r>
              <a:rPr lang="en-US" dirty="0" err="1" smtClean="0"/>
              <a:t>trinciare</a:t>
            </a:r>
            <a:r>
              <a:rPr lang="en-US" dirty="0" smtClean="0"/>
              <a:t> e </a:t>
            </a:r>
            <a:r>
              <a:rPr lang="en-US" dirty="0" err="1" smtClean="0"/>
              <a:t>interrare</a:t>
            </a:r>
            <a:r>
              <a:rPr lang="en-US" dirty="0" smtClean="0"/>
              <a:t>.</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13</a:t>
            </a:fld>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403631" y="1959838"/>
            <a:ext cx="3716102" cy="2787077"/>
          </a:xfrm>
          <a:prstGeom prst="rect">
            <a:avLst/>
          </a:prstGeom>
        </p:spPr>
      </p:pic>
      <p:sp>
        <p:nvSpPr>
          <p:cNvPr id="6" name="ZoneTexte 5"/>
          <p:cNvSpPr txBox="1"/>
          <p:nvPr/>
        </p:nvSpPr>
        <p:spPr>
          <a:xfrm>
            <a:off x="5704886" y="5224843"/>
            <a:ext cx="3409762" cy="1200329"/>
          </a:xfrm>
          <a:prstGeom prst="rect">
            <a:avLst/>
          </a:prstGeom>
          <a:noFill/>
        </p:spPr>
        <p:txBody>
          <a:bodyPr wrap="square" rtlCol="0">
            <a:spAutoFit/>
          </a:bodyPr>
          <a:lstStyle/>
          <a:p>
            <a:r>
              <a:rPr lang="fr-FR" dirty="0" err="1" smtClean="0">
                <a:solidFill>
                  <a:srgbClr val="FF0000"/>
                </a:solidFill>
              </a:rPr>
              <a:t>Rimuovere</a:t>
            </a:r>
            <a:r>
              <a:rPr lang="fr-FR" dirty="0" smtClean="0">
                <a:solidFill>
                  <a:srgbClr val="FF0000"/>
                </a:solidFill>
              </a:rPr>
              <a:t> il </a:t>
            </a:r>
            <a:r>
              <a:rPr lang="fr-FR" dirty="0" err="1" smtClean="0">
                <a:solidFill>
                  <a:srgbClr val="FF0000"/>
                </a:solidFill>
              </a:rPr>
              <a:t>legno</a:t>
            </a:r>
            <a:r>
              <a:rPr lang="fr-FR" dirty="0" smtClean="0">
                <a:solidFill>
                  <a:srgbClr val="FF0000"/>
                </a:solidFill>
              </a:rPr>
              <a:t> </a:t>
            </a:r>
            <a:r>
              <a:rPr lang="fr-FR" dirty="0" err="1" smtClean="0">
                <a:solidFill>
                  <a:srgbClr val="FF0000"/>
                </a:solidFill>
              </a:rPr>
              <a:t>morto</a:t>
            </a:r>
            <a:r>
              <a:rPr lang="fr-FR" dirty="0" smtClean="0">
                <a:solidFill>
                  <a:srgbClr val="FF0000"/>
                </a:solidFill>
              </a:rPr>
              <a:t> dal </a:t>
            </a:r>
            <a:r>
              <a:rPr lang="fr-FR" dirty="0" err="1" smtClean="0">
                <a:solidFill>
                  <a:srgbClr val="FF0000"/>
                </a:solidFill>
              </a:rPr>
              <a:t>vigneto</a:t>
            </a:r>
            <a:r>
              <a:rPr lang="fr-FR" dirty="0" smtClean="0">
                <a:solidFill>
                  <a:srgbClr val="FF0000"/>
                </a:solidFill>
                <a:sym typeface="Wingdings" panose="05000000000000000000" pitchFamily="2" charset="2"/>
              </a:rPr>
              <a:t> il </a:t>
            </a:r>
            <a:r>
              <a:rPr lang="fr-FR" dirty="0" err="1" smtClean="0">
                <a:solidFill>
                  <a:srgbClr val="FF0000"/>
                </a:solidFill>
                <a:sym typeface="Wingdings" panose="05000000000000000000" pitchFamily="2" charset="2"/>
              </a:rPr>
              <a:t>legno</a:t>
            </a:r>
            <a:r>
              <a:rPr lang="fr-FR" dirty="0" smtClean="0">
                <a:solidFill>
                  <a:srgbClr val="FF0000"/>
                </a:solidFill>
                <a:sym typeface="Wingdings" panose="05000000000000000000" pitchFamily="2" charset="2"/>
              </a:rPr>
              <a:t> </a:t>
            </a:r>
            <a:r>
              <a:rPr lang="fr-FR" dirty="0" err="1" smtClean="0">
                <a:solidFill>
                  <a:srgbClr val="FF0000"/>
                </a:solidFill>
                <a:sym typeface="Wingdings" panose="05000000000000000000" pitchFamily="2" charset="2"/>
              </a:rPr>
              <a:t>morto</a:t>
            </a:r>
            <a:r>
              <a:rPr lang="fr-FR" dirty="0" smtClean="0">
                <a:solidFill>
                  <a:srgbClr val="FF0000"/>
                </a:solidFill>
                <a:sym typeface="Wingdings" panose="05000000000000000000" pitchFamily="2" charset="2"/>
              </a:rPr>
              <a:t> </a:t>
            </a:r>
            <a:r>
              <a:rPr lang="fr-FR" dirty="0" err="1" smtClean="0">
                <a:solidFill>
                  <a:srgbClr val="FF0000"/>
                </a:solidFill>
                <a:sym typeface="Wingdings" panose="05000000000000000000" pitchFamily="2" charset="2"/>
              </a:rPr>
              <a:t>rappresenta</a:t>
            </a:r>
            <a:r>
              <a:rPr lang="fr-FR" dirty="0" smtClean="0">
                <a:solidFill>
                  <a:srgbClr val="FF0000"/>
                </a:solidFill>
                <a:sym typeface="Wingdings" panose="05000000000000000000" pitchFamily="2" charset="2"/>
              </a:rPr>
              <a:t> </a:t>
            </a:r>
            <a:r>
              <a:rPr lang="fr-FR" dirty="0" err="1" smtClean="0">
                <a:solidFill>
                  <a:srgbClr val="FF0000"/>
                </a:solidFill>
                <a:sym typeface="Wingdings" panose="05000000000000000000" pitchFamily="2" charset="2"/>
              </a:rPr>
              <a:t>una</a:t>
            </a:r>
            <a:r>
              <a:rPr lang="fr-FR" dirty="0" smtClean="0">
                <a:solidFill>
                  <a:srgbClr val="FF0000"/>
                </a:solidFill>
                <a:sym typeface="Wingdings" panose="05000000000000000000" pitchFamily="2" charset="2"/>
              </a:rPr>
              <a:t> fonte di </a:t>
            </a:r>
            <a:r>
              <a:rPr lang="fr-FR" dirty="0" err="1" smtClean="0">
                <a:solidFill>
                  <a:srgbClr val="FF0000"/>
                </a:solidFill>
                <a:sym typeface="Wingdings" panose="05000000000000000000" pitchFamily="2" charset="2"/>
              </a:rPr>
              <a:t>inoculo</a:t>
            </a:r>
            <a:r>
              <a:rPr lang="fr-FR" dirty="0" smtClean="0">
                <a:solidFill>
                  <a:srgbClr val="FF0000"/>
                </a:solidFill>
                <a:sym typeface="Wingdings" panose="05000000000000000000" pitchFamily="2" charset="2"/>
              </a:rPr>
              <a:t> per le </a:t>
            </a:r>
            <a:r>
              <a:rPr lang="fr-FR" dirty="0" err="1" smtClean="0">
                <a:solidFill>
                  <a:srgbClr val="FF0000"/>
                </a:solidFill>
                <a:sym typeface="Wingdings" panose="05000000000000000000" pitchFamily="2" charset="2"/>
              </a:rPr>
              <a:t>GTDs</a:t>
            </a:r>
            <a:r>
              <a:rPr lang="fr-FR" dirty="0" smtClean="0">
                <a:solidFill>
                  <a:srgbClr val="FF0000"/>
                </a:solidFill>
                <a:sym typeface="Wingdings" panose="05000000000000000000" pitchFamily="2" charset="2"/>
              </a:rPr>
              <a:t> </a:t>
            </a:r>
            <a:r>
              <a:rPr lang="fr-FR" dirty="0" smtClean="0">
                <a:solidFill>
                  <a:srgbClr val="FF0000"/>
                </a:solidFill>
                <a:sym typeface="Wingdings" panose="05000000000000000000" pitchFamily="2" charset="2"/>
              </a:rPr>
              <a:t>!</a:t>
            </a:r>
            <a:endParaRPr lang="es-ES" dirty="0">
              <a:solidFill>
                <a:srgbClr val="FF0000"/>
              </a:solidFill>
            </a:endParaRPr>
          </a:p>
        </p:txBody>
      </p:sp>
    </p:spTree>
    <p:extLst>
      <p:ext uri="{BB962C8B-B14F-4D97-AF65-F5344CB8AC3E}">
        <p14:creationId xmlns:p14="http://schemas.microsoft.com/office/powerpoint/2010/main" val="4184060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8795" y="260648"/>
            <a:ext cx="8291837" cy="652934"/>
          </a:xfrm>
        </p:spPr>
        <p:txBody>
          <a:bodyPr>
            <a:normAutofit/>
          </a:bodyPr>
          <a:lstStyle/>
          <a:p>
            <a:pPr algn="l"/>
            <a:r>
              <a:rPr lang="fr-FR" sz="2800" b="1" dirty="0" err="1" smtClean="0">
                <a:solidFill>
                  <a:schemeClr val="accent4"/>
                </a:solidFill>
              </a:rPr>
              <a:t>Rinnovo</a:t>
            </a:r>
            <a:r>
              <a:rPr lang="fr-FR" sz="2800" b="1" dirty="0" smtClean="0">
                <a:solidFill>
                  <a:schemeClr val="accent4"/>
                </a:solidFill>
              </a:rPr>
              <a:t> </a:t>
            </a:r>
            <a:r>
              <a:rPr lang="fr-FR" sz="2800" b="1" dirty="0" err="1" smtClean="0">
                <a:solidFill>
                  <a:schemeClr val="accent4"/>
                </a:solidFill>
              </a:rPr>
              <a:t>del</a:t>
            </a:r>
            <a:r>
              <a:rPr lang="fr-FR" sz="2800" b="1" dirty="0" smtClean="0">
                <a:solidFill>
                  <a:schemeClr val="accent4"/>
                </a:solidFill>
              </a:rPr>
              <a:t> </a:t>
            </a:r>
            <a:r>
              <a:rPr lang="fr-FR" sz="2800" b="1" dirty="0" err="1" smtClean="0">
                <a:solidFill>
                  <a:schemeClr val="accent4"/>
                </a:solidFill>
              </a:rPr>
              <a:t>tronco</a:t>
            </a:r>
            <a:endParaRPr lang="fr-FR" sz="2800" b="1" dirty="0">
              <a:solidFill>
                <a:schemeClr val="accent4"/>
              </a:solidFill>
            </a:endParaRPr>
          </a:p>
        </p:txBody>
      </p:sp>
      <p:sp>
        <p:nvSpPr>
          <p:cNvPr id="3" name="Espace réservé du contenu 2"/>
          <p:cNvSpPr>
            <a:spLocks noGrp="1"/>
          </p:cNvSpPr>
          <p:nvPr>
            <p:ph idx="1"/>
          </p:nvPr>
        </p:nvSpPr>
        <p:spPr>
          <a:xfrm>
            <a:off x="395536" y="1409143"/>
            <a:ext cx="8568952" cy="2955961"/>
          </a:xfrm>
        </p:spPr>
        <p:txBody>
          <a:bodyPr>
            <a:normAutofit fontScale="85000" lnSpcReduction="20000"/>
          </a:bodyPr>
          <a:lstStyle/>
          <a:p>
            <a:r>
              <a:rPr lang="en-US" sz="3100" b="1" dirty="0" err="1" smtClean="0">
                <a:solidFill>
                  <a:schemeClr val="accent4"/>
                </a:solidFill>
              </a:rPr>
              <a:t>Tagliare</a:t>
            </a:r>
            <a:r>
              <a:rPr lang="en-US" sz="3100" b="1" dirty="0" smtClean="0">
                <a:solidFill>
                  <a:schemeClr val="accent4"/>
                </a:solidFill>
              </a:rPr>
              <a:t> </a:t>
            </a:r>
            <a:r>
              <a:rPr lang="en-US" sz="3100" dirty="0" err="1" smtClean="0"/>
              <a:t>il</a:t>
            </a:r>
            <a:r>
              <a:rPr lang="en-US" sz="3100" dirty="0" smtClean="0"/>
              <a:t> </a:t>
            </a:r>
            <a:r>
              <a:rPr lang="en-US" sz="3100" dirty="0" err="1" smtClean="0"/>
              <a:t>tronco</a:t>
            </a:r>
            <a:r>
              <a:rPr lang="en-US" sz="3100" dirty="0" smtClean="0"/>
              <a:t> </a:t>
            </a:r>
            <a:r>
              <a:rPr lang="en-US" sz="3100" b="1" dirty="0" err="1" smtClean="0">
                <a:solidFill>
                  <a:schemeClr val="accent4"/>
                </a:solidFill>
              </a:rPr>
              <a:t>sopra</a:t>
            </a:r>
            <a:r>
              <a:rPr lang="en-US" sz="3100" b="1" dirty="0" smtClean="0">
                <a:solidFill>
                  <a:schemeClr val="accent4"/>
                </a:solidFill>
              </a:rPr>
              <a:t> </a:t>
            </a:r>
            <a:r>
              <a:rPr lang="en-US" sz="3100" dirty="0" err="1" smtClean="0"/>
              <a:t>il</a:t>
            </a:r>
            <a:r>
              <a:rPr lang="en-US" sz="3100" dirty="0" smtClean="0"/>
              <a:t> </a:t>
            </a:r>
            <a:r>
              <a:rPr lang="en-US" sz="3100" dirty="0" err="1" smtClean="0"/>
              <a:t>portinnesto</a:t>
            </a:r>
            <a:r>
              <a:rPr lang="en-US" sz="3100" dirty="0" smtClean="0"/>
              <a:t> e sotto la </a:t>
            </a:r>
            <a:r>
              <a:rPr lang="en-US" sz="3100" dirty="0" err="1" smtClean="0"/>
              <a:t>necrosi</a:t>
            </a:r>
            <a:r>
              <a:rPr lang="en-US" sz="3100" dirty="0" smtClean="0"/>
              <a:t>.</a:t>
            </a:r>
            <a:endParaRPr lang="en-US" sz="3100" dirty="0" smtClean="0"/>
          </a:p>
          <a:p>
            <a:r>
              <a:rPr lang="en-US" sz="3100" dirty="0" err="1" smtClean="0"/>
              <a:t>Allevare</a:t>
            </a:r>
            <a:r>
              <a:rPr lang="en-US" sz="3100" dirty="0" smtClean="0"/>
              <a:t> un </a:t>
            </a:r>
            <a:r>
              <a:rPr lang="en-US" sz="3100" b="1" dirty="0" err="1" smtClean="0">
                <a:solidFill>
                  <a:schemeClr val="accent4"/>
                </a:solidFill>
              </a:rPr>
              <a:t>pollone</a:t>
            </a:r>
            <a:r>
              <a:rPr lang="en-US" sz="3100" b="1" dirty="0" smtClean="0">
                <a:solidFill>
                  <a:schemeClr val="accent4"/>
                </a:solidFill>
              </a:rPr>
              <a:t> </a:t>
            </a:r>
            <a:r>
              <a:rPr lang="en-US" sz="3100" dirty="0" smtClean="0"/>
              <a:t>per </a:t>
            </a:r>
            <a:r>
              <a:rPr lang="en-US" sz="3100" dirty="0" err="1" smtClean="0"/>
              <a:t>ottenere</a:t>
            </a:r>
            <a:r>
              <a:rPr lang="en-US" sz="3100" dirty="0" smtClean="0"/>
              <a:t> un </a:t>
            </a:r>
            <a:r>
              <a:rPr lang="en-US" sz="3100" dirty="0" err="1" smtClean="0"/>
              <a:t>nuov</a:t>
            </a:r>
            <a:r>
              <a:rPr lang="en-US" sz="3100" dirty="0" err="1" smtClean="0"/>
              <a:t>o</a:t>
            </a:r>
            <a:r>
              <a:rPr lang="en-US" sz="3100" dirty="0" smtClean="0"/>
              <a:t> </a:t>
            </a:r>
            <a:r>
              <a:rPr lang="en-US" sz="3100" dirty="0" err="1" smtClean="0"/>
              <a:t>tronco</a:t>
            </a:r>
            <a:endParaRPr lang="en-US" sz="3100" dirty="0" smtClean="0"/>
          </a:p>
          <a:p>
            <a:r>
              <a:rPr lang="en-US" sz="3100" dirty="0" err="1" smtClean="0"/>
              <a:t>Tecnica</a:t>
            </a:r>
            <a:r>
              <a:rPr lang="en-US" sz="3100" dirty="0" smtClean="0"/>
              <a:t> </a:t>
            </a:r>
            <a:r>
              <a:rPr lang="en-US" sz="3100" dirty="0" err="1" smtClean="0"/>
              <a:t>semplice</a:t>
            </a:r>
            <a:endParaRPr lang="en-US" sz="3100" dirty="0" smtClean="0"/>
          </a:p>
          <a:p>
            <a:r>
              <a:rPr lang="en-US" sz="3100" dirty="0" err="1" smtClean="0"/>
              <a:t>Buoni</a:t>
            </a:r>
            <a:r>
              <a:rPr lang="en-US" sz="3100" dirty="0" smtClean="0"/>
              <a:t> </a:t>
            </a:r>
            <a:r>
              <a:rPr lang="en-US" sz="3100" dirty="0" err="1" smtClean="0"/>
              <a:t>risultati</a:t>
            </a:r>
            <a:r>
              <a:rPr lang="en-US" sz="3100" dirty="0" smtClean="0"/>
              <a:t> con </a:t>
            </a:r>
            <a:r>
              <a:rPr lang="en-US" sz="3100" b="1" dirty="0" err="1" smtClean="0">
                <a:solidFill>
                  <a:schemeClr val="accent4"/>
                </a:solidFill>
              </a:rPr>
              <a:t>varietà</a:t>
            </a:r>
            <a:r>
              <a:rPr lang="en-US" sz="3100" b="1" dirty="0" smtClean="0">
                <a:solidFill>
                  <a:schemeClr val="accent4"/>
                </a:solidFill>
              </a:rPr>
              <a:t> </a:t>
            </a:r>
            <a:r>
              <a:rPr lang="en-US" sz="3100" b="1" dirty="0" err="1" smtClean="0">
                <a:solidFill>
                  <a:schemeClr val="accent4"/>
                </a:solidFill>
              </a:rPr>
              <a:t>vigorose</a:t>
            </a:r>
            <a:endParaRPr lang="en-US" sz="3100" b="1" dirty="0" smtClean="0">
              <a:solidFill>
                <a:schemeClr val="accent4"/>
              </a:solidFill>
            </a:endParaRPr>
          </a:p>
          <a:p>
            <a:r>
              <a:rPr lang="en-US" sz="3100" dirty="0" err="1" smtClean="0"/>
              <a:t>Efficaciia</a:t>
            </a:r>
            <a:r>
              <a:rPr lang="en-US" sz="3100" dirty="0" smtClean="0"/>
              <a:t> </a:t>
            </a:r>
            <a:r>
              <a:rPr lang="en-US" sz="3100" dirty="0" err="1" smtClean="0"/>
              <a:t>nel</a:t>
            </a:r>
            <a:r>
              <a:rPr lang="en-US" sz="3100" dirty="0" smtClean="0"/>
              <a:t> </a:t>
            </a:r>
            <a:r>
              <a:rPr lang="en-US" sz="3100" dirty="0" err="1" smtClean="0"/>
              <a:t>controllo</a:t>
            </a:r>
            <a:r>
              <a:rPr lang="en-US" sz="3100" dirty="0" smtClean="0"/>
              <a:t> di </a:t>
            </a:r>
            <a:r>
              <a:rPr lang="en-US" sz="3100" i="1" dirty="0" smtClean="0"/>
              <a:t>Eutypa</a:t>
            </a:r>
            <a:r>
              <a:rPr lang="en-US" sz="3100" dirty="0" smtClean="0"/>
              <a:t> e utile per Esca e BDA </a:t>
            </a:r>
            <a:r>
              <a:rPr lang="en-US" sz="2600" dirty="0" smtClean="0">
                <a:solidFill>
                  <a:srgbClr val="FF0000"/>
                </a:solidFill>
              </a:rPr>
              <a:t>(ma I </a:t>
            </a:r>
            <a:r>
              <a:rPr lang="en-US" sz="2600" dirty="0" err="1" smtClean="0">
                <a:solidFill>
                  <a:srgbClr val="FF0000"/>
                </a:solidFill>
              </a:rPr>
              <a:t>sintomi</a:t>
            </a:r>
            <a:r>
              <a:rPr lang="en-US" sz="2600" dirty="0" smtClean="0">
                <a:solidFill>
                  <a:srgbClr val="FF0000"/>
                </a:solidFill>
              </a:rPr>
              <a:t> </a:t>
            </a:r>
            <a:r>
              <a:rPr lang="en-US" sz="2600" dirty="0" err="1" smtClean="0">
                <a:solidFill>
                  <a:srgbClr val="FF0000"/>
                </a:solidFill>
              </a:rPr>
              <a:t>possono</a:t>
            </a:r>
            <a:r>
              <a:rPr lang="en-US" sz="2600" dirty="0" smtClean="0">
                <a:solidFill>
                  <a:srgbClr val="FF0000"/>
                </a:solidFill>
              </a:rPr>
              <a:t> </a:t>
            </a:r>
            <a:r>
              <a:rPr lang="en-US" sz="2600" dirty="0" err="1" smtClean="0">
                <a:solidFill>
                  <a:srgbClr val="FF0000"/>
                </a:solidFill>
              </a:rPr>
              <a:t>riapparire</a:t>
            </a:r>
            <a:r>
              <a:rPr lang="en-US" sz="2600" dirty="0" smtClean="0">
                <a:solidFill>
                  <a:srgbClr val="FF0000"/>
                </a:solidFill>
              </a:rPr>
              <a:t> </a:t>
            </a:r>
            <a:r>
              <a:rPr lang="en-US" sz="2600" dirty="0" err="1" smtClean="0">
                <a:solidFill>
                  <a:srgbClr val="FF0000"/>
                </a:solidFill>
              </a:rPr>
              <a:t>pochi</a:t>
            </a:r>
            <a:r>
              <a:rPr lang="en-US" sz="2600" dirty="0" smtClean="0">
                <a:solidFill>
                  <a:srgbClr val="FF0000"/>
                </a:solidFill>
              </a:rPr>
              <a:t> </a:t>
            </a:r>
            <a:r>
              <a:rPr lang="en-US" sz="2600" dirty="0" err="1" smtClean="0">
                <a:solidFill>
                  <a:srgbClr val="FF0000"/>
                </a:solidFill>
              </a:rPr>
              <a:t>anni</a:t>
            </a:r>
            <a:r>
              <a:rPr lang="en-US" sz="2600" dirty="0" smtClean="0">
                <a:solidFill>
                  <a:srgbClr val="FF0000"/>
                </a:solidFill>
              </a:rPr>
              <a:t> </a:t>
            </a:r>
            <a:r>
              <a:rPr lang="en-US" sz="2600" dirty="0" err="1" smtClean="0">
                <a:solidFill>
                  <a:srgbClr val="FF0000"/>
                </a:solidFill>
              </a:rPr>
              <a:t>dopo</a:t>
            </a:r>
            <a:r>
              <a:rPr lang="en-US" sz="2600" dirty="0" smtClean="0">
                <a:solidFill>
                  <a:srgbClr val="FF0000"/>
                </a:solidFill>
              </a:rPr>
              <a:t>)</a:t>
            </a:r>
            <a:endParaRPr lang="en-US" sz="2600" dirty="0" smtClean="0">
              <a:solidFill>
                <a:srgbClr val="FF0000"/>
              </a:solidFill>
            </a:endParaRPr>
          </a:p>
          <a:p>
            <a:r>
              <a:rPr lang="en-US" sz="3100" dirty="0" smtClean="0"/>
              <a:t>E’ </a:t>
            </a:r>
            <a:r>
              <a:rPr lang="en-US" sz="3100" dirty="0" err="1" smtClean="0"/>
              <a:t>possibile</a:t>
            </a:r>
            <a:r>
              <a:rPr lang="en-US" sz="3100" dirty="0" smtClean="0"/>
              <a:t> </a:t>
            </a:r>
            <a:r>
              <a:rPr lang="en-US" sz="3100" b="1" dirty="0" err="1" smtClean="0">
                <a:solidFill>
                  <a:schemeClr val="accent4"/>
                </a:solidFill>
              </a:rPr>
              <a:t>anticipare</a:t>
            </a:r>
            <a:r>
              <a:rPr lang="en-US" sz="3100" b="1" dirty="0" smtClean="0">
                <a:solidFill>
                  <a:schemeClr val="accent4"/>
                </a:solidFill>
              </a:rPr>
              <a:t> </a:t>
            </a:r>
            <a:r>
              <a:rPr lang="en-US" sz="3100" dirty="0" err="1" smtClean="0"/>
              <a:t>il</a:t>
            </a:r>
            <a:r>
              <a:rPr lang="en-US" sz="3100" dirty="0" smtClean="0"/>
              <a:t> </a:t>
            </a:r>
            <a:r>
              <a:rPr lang="en-US" sz="3100" dirty="0" err="1" smtClean="0"/>
              <a:t>rinnovo</a:t>
            </a:r>
            <a:r>
              <a:rPr lang="en-US" sz="3100" dirty="0" smtClean="0"/>
              <a:t> del </a:t>
            </a:r>
            <a:r>
              <a:rPr lang="en-US" sz="3100" dirty="0" err="1" smtClean="0"/>
              <a:t>tronco</a:t>
            </a:r>
            <a:r>
              <a:rPr lang="en-US" sz="3100" dirty="0" smtClean="0"/>
              <a:t> prima </a:t>
            </a:r>
            <a:r>
              <a:rPr lang="en-US" sz="3100" dirty="0" err="1" smtClean="0"/>
              <a:t>che</a:t>
            </a:r>
            <a:r>
              <a:rPr lang="en-US" sz="3100" dirty="0" smtClean="0"/>
              <a:t> </a:t>
            </a:r>
            <a:r>
              <a:rPr lang="en-US" sz="3100" dirty="0" err="1" smtClean="0"/>
              <a:t>i</a:t>
            </a:r>
            <a:r>
              <a:rPr lang="en-US" sz="3100" dirty="0" smtClean="0"/>
              <a:t> </a:t>
            </a:r>
            <a:r>
              <a:rPr lang="en-US" sz="3100" dirty="0" err="1" smtClean="0"/>
              <a:t>sintomi</a:t>
            </a:r>
            <a:r>
              <a:rPr lang="en-US" sz="3100" dirty="0" smtClean="0"/>
              <a:t> </a:t>
            </a:r>
            <a:r>
              <a:rPr lang="en-US" sz="3100" dirty="0" err="1" smtClean="0"/>
              <a:t>si</a:t>
            </a:r>
            <a:r>
              <a:rPr lang="en-US" sz="3100" dirty="0" smtClean="0"/>
              <a:t> </a:t>
            </a:r>
            <a:r>
              <a:rPr lang="en-US" sz="3100" dirty="0" err="1" smtClean="0"/>
              <a:t>presentino</a:t>
            </a:r>
            <a:r>
              <a:rPr lang="en-US" sz="3100" dirty="0" smtClean="0"/>
              <a:t>. </a:t>
            </a:r>
            <a:endParaRPr lang="en-US" sz="3100" dirty="0" smtClean="0"/>
          </a:p>
          <a:p>
            <a:endParaRPr lang="fr-FR"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14</a:t>
            </a:fld>
            <a:endParaRPr lang="fr-FR"/>
          </a:p>
        </p:txBody>
      </p:sp>
      <p:grpSp>
        <p:nvGrpSpPr>
          <p:cNvPr id="6" name="Groupe 5"/>
          <p:cNvGrpSpPr/>
          <p:nvPr/>
        </p:nvGrpSpPr>
        <p:grpSpPr>
          <a:xfrm>
            <a:off x="617538" y="4209051"/>
            <a:ext cx="2503487" cy="2388301"/>
            <a:chOff x="617538" y="511175"/>
            <a:chExt cx="6253162" cy="5776913"/>
          </a:xfrm>
        </p:grpSpPr>
        <p:pic>
          <p:nvPicPr>
            <p:cNvPr id="7" name="Image 57"/>
            <p:cNvPicPr>
              <a:picLocks noChangeAspect="1"/>
            </p:cNvPicPr>
            <p:nvPr/>
          </p:nvPicPr>
          <p:blipFill>
            <a:blip r:embed="rId2" cstate="print">
              <a:extLst>
                <a:ext uri="{28A0092B-C50C-407E-A947-70E740481C1C}">
                  <a14:useLocalDpi xmlns:a14="http://schemas.microsoft.com/office/drawing/2010/main" val="0"/>
                </a:ext>
              </a:extLst>
            </a:blip>
            <a:srcRect l="31810" t="17467" r="7138"/>
            <a:stretch>
              <a:fillRect/>
            </a:stretch>
          </p:blipFill>
          <p:spPr bwMode="auto">
            <a:xfrm rot="3942182">
              <a:off x="2444750" y="922338"/>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52"/>
            <p:cNvPicPr>
              <a:picLocks noChangeAspect="1"/>
            </p:cNvPicPr>
            <p:nvPr/>
          </p:nvPicPr>
          <p:blipFill>
            <a:blip r:embed="rId2" cstate="print">
              <a:extLst>
                <a:ext uri="{28A0092B-C50C-407E-A947-70E740481C1C}">
                  <a14:useLocalDpi xmlns:a14="http://schemas.microsoft.com/office/drawing/2010/main" val="0"/>
                </a:ext>
              </a:extLst>
            </a:blip>
            <a:srcRect l="31810" t="17467" r="7138"/>
            <a:stretch>
              <a:fillRect/>
            </a:stretch>
          </p:blipFill>
          <p:spPr bwMode="auto">
            <a:xfrm rot="3942182">
              <a:off x="1808163" y="2197100"/>
              <a:ext cx="53498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53"/>
            <p:cNvPicPr>
              <a:picLocks noChangeAspect="1"/>
            </p:cNvPicPr>
            <p:nvPr/>
          </p:nvPicPr>
          <p:blipFill>
            <a:blip r:embed="rId2" cstate="print">
              <a:extLst>
                <a:ext uri="{28A0092B-C50C-407E-A947-70E740481C1C}">
                  <a14:useLocalDpi xmlns:a14="http://schemas.microsoft.com/office/drawing/2010/main" val="0"/>
                </a:ext>
              </a:extLst>
            </a:blip>
            <a:srcRect l="31810" t="17467" r="7138"/>
            <a:stretch>
              <a:fillRect/>
            </a:stretch>
          </p:blipFill>
          <p:spPr bwMode="auto">
            <a:xfrm rot="3942182">
              <a:off x="1762125" y="1522413"/>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54"/>
            <p:cNvPicPr>
              <a:picLocks noChangeAspect="1"/>
            </p:cNvPicPr>
            <p:nvPr/>
          </p:nvPicPr>
          <p:blipFill>
            <a:blip r:embed="rId2" cstate="print">
              <a:extLst>
                <a:ext uri="{28A0092B-C50C-407E-A947-70E740481C1C}">
                  <a14:useLocalDpi xmlns:a14="http://schemas.microsoft.com/office/drawing/2010/main" val="0"/>
                </a:ext>
              </a:extLst>
            </a:blip>
            <a:srcRect l="31810" t="17467" r="7138"/>
            <a:stretch>
              <a:fillRect/>
            </a:stretch>
          </p:blipFill>
          <p:spPr bwMode="auto">
            <a:xfrm rot="3942182">
              <a:off x="1738312" y="631826"/>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55"/>
            <p:cNvPicPr>
              <a:picLocks noChangeAspect="1"/>
            </p:cNvPicPr>
            <p:nvPr/>
          </p:nvPicPr>
          <p:blipFill>
            <a:blip r:embed="rId3" cstate="print">
              <a:extLst>
                <a:ext uri="{28A0092B-C50C-407E-A947-70E740481C1C}">
                  <a14:useLocalDpi xmlns:a14="http://schemas.microsoft.com/office/drawing/2010/main" val="0"/>
                </a:ext>
              </a:extLst>
            </a:blip>
            <a:srcRect l="31810" t="17467" r="7138"/>
            <a:stretch>
              <a:fillRect/>
            </a:stretch>
          </p:blipFill>
          <p:spPr bwMode="auto">
            <a:xfrm rot="19573802">
              <a:off x="1195388" y="1081088"/>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56"/>
            <p:cNvPicPr>
              <a:picLocks noChangeAspect="1"/>
            </p:cNvPicPr>
            <p:nvPr/>
          </p:nvPicPr>
          <p:blipFill>
            <a:blip r:embed="rId3" cstate="print">
              <a:extLst>
                <a:ext uri="{28A0092B-C50C-407E-A947-70E740481C1C}">
                  <a14:useLocalDpi xmlns:a14="http://schemas.microsoft.com/office/drawing/2010/main" val="0"/>
                </a:ext>
              </a:extLst>
            </a:blip>
            <a:srcRect l="31810" t="17467" r="7138"/>
            <a:stretch>
              <a:fillRect/>
            </a:stretch>
          </p:blipFill>
          <p:spPr bwMode="auto">
            <a:xfrm rot="19573802">
              <a:off x="1195388" y="1879600"/>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50"/>
            <p:cNvPicPr>
              <a:picLocks noChangeAspect="1"/>
            </p:cNvPicPr>
            <p:nvPr/>
          </p:nvPicPr>
          <p:blipFill>
            <a:blip r:embed="rId3" cstate="print">
              <a:extLst>
                <a:ext uri="{28A0092B-C50C-407E-A947-70E740481C1C}">
                  <a14:useLocalDpi xmlns:a14="http://schemas.microsoft.com/office/drawing/2010/main" val="0"/>
                </a:ext>
              </a:extLst>
            </a:blip>
            <a:srcRect l="31810" t="17467" r="7138"/>
            <a:stretch>
              <a:fillRect/>
            </a:stretch>
          </p:blipFill>
          <p:spPr bwMode="auto">
            <a:xfrm rot="20671395">
              <a:off x="617538" y="1914525"/>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49"/>
            <p:cNvPicPr>
              <a:picLocks noChangeAspect="1"/>
            </p:cNvPicPr>
            <p:nvPr/>
          </p:nvPicPr>
          <p:blipFill>
            <a:blip r:embed="rId3" cstate="print">
              <a:extLst>
                <a:ext uri="{28A0092B-C50C-407E-A947-70E740481C1C}">
                  <a14:useLocalDpi xmlns:a14="http://schemas.microsoft.com/office/drawing/2010/main" val="0"/>
                </a:ext>
              </a:extLst>
            </a:blip>
            <a:srcRect l="31810" t="17467" r="7138"/>
            <a:stretch>
              <a:fillRect/>
            </a:stretch>
          </p:blipFill>
          <p:spPr bwMode="auto">
            <a:xfrm rot="20671395">
              <a:off x="671513" y="3109913"/>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51"/>
            <p:cNvPicPr>
              <a:picLocks noChangeAspect="1"/>
            </p:cNvPicPr>
            <p:nvPr/>
          </p:nvPicPr>
          <p:blipFill>
            <a:blip r:embed="rId2" cstate="print">
              <a:extLst>
                <a:ext uri="{28A0092B-C50C-407E-A947-70E740481C1C}">
                  <a14:useLocalDpi xmlns:a14="http://schemas.microsoft.com/office/drawing/2010/main" val="0"/>
                </a:ext>
              </a:extLst>
            </a:blip>
            <a:srcRect l="31810" t="17467" r="7138"/>
            <a:stretch>
              <a:fillRect/>
            </a:stretch>
          </p:blipFill>
          <p:spPr bwMode="auto">
            <a:xfrm rot="3942182">
              <a:off x="1096169" y="2413794"/>
              <a:ext cx="534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48"/>
            <p:cNvPicPr>
              <a:picLocks noChangeAspect="1"/>
            </p:cNvPicPr>
            <p:nvPr/>
          </p:nvPicPr>
          <p:blipFill>
            <a:blip r:embed="rId4" cstate="print">
              <a:extLst>
                <a:ext uri="{28A0092B-C50C-407E-A947-70E740481C1C}">
                  <a14:useLocalDpi xmlns:a14="http://schemas.microsoft.com/office/drawing/2010/main" val="0"/>
                </a:ext>
              </a:extLst>
            </a:blip>
            <a:srcRect l="31810" t="17467" r="7138"/>
            <a:stretch>
              <a:fillRect/>
            </a:stretch>
          </p:blipFill>
          <p:spPr bwMode="auto">
            <a:xfrm rot="20671395">
              <a:off x="2465388" y="1646238"/>
              <a:ext cx="534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45"/>
            <p:cNvPicPr>
              <a:picLocks noChangeAspect="1"/>
            </p:cNvPicPr>
            <p:nvPr/>
          </p:nvPicPr>
          <p:blipFill>
            <a:blip r:embed="rId2" cstate="print">
              <a:extLst>
                <a:ext uri="{28A0092B-C50C-407E-A947-70E740481C1C}">
                  <a14:useLocalDpi xmlns:a14="http://schemas.microsoft.com/office/drawing/2010/main" val="0"/>
                </a:ext>
              </a:extLst>
            </a:blip>
            <a:srcRect l="31810" t="17467" r="7138"/>
            <a:stretch>
              <a:fillRect/>
            </a:stretch>
          </p:blipFill>
          <p:spPr bwMode="auto">
            <a:xfrm rot="3849856">
              <a:off x="2898775" y="2139951"/>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47"/>
            <p:cNvPicPr>
              <a:picLocks noChangeAspect="1"/>
            </p:cNvPicPr>
            <p:nvPr/>
          </p:nvPicPr>
          <p:blipFill>
            <a:blip r:embed="rId4" cstate="print">
              <a:extLst>
                <a:ext uri="{28A0092B-C50C-407E-A947-70E740481C1C}">
                  <a14:useLocalDpi xmlns:a14="http://schemas.microsoft.com/office/drawing/2010/main" val="0"/>
                </a:ext>
              </a:extLst>
            </a:blip>
            <a:srcRect l="31810" t="17467" r="7138"/>
            <a:stretch>
              <a:fillRect/>
            </a:stretch>
          </p:blipFill>
          <p:spPr bwMode="auto">
            <a:xfrm rot="20462136">
              <a:off x="2465388" y="2589213"/>
              <a:ext cx="534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46"/>
            <p:cNvPicPr>
              <a:picLocks noChangeAspect="1"/>
            </p:cNvPicPr>
            <p:nvPr/>
          </p:nvPicPr>
          <p:blipFill>
            <a:blip r:embed="rId2" cstate="print">
              <a:extLst>
                <a:ext uri="{28A0092B-C50C-407E-A947-70E740481C1C}">
                  <a14:useLocalDpi xmlns:a14="http://schemas.microsoft.com/office/drawing/2010/main" val="0"/>
                </a:ext>
              </a:extLst>
            </a:blip>
            <a:srcRect l="31810" t="17467" r="7138"/>
            <a:stretch>
              <a:fillRect/>
            </a:stretch>
          </p:blipFill>
          <p:spPr bwMode="auto">
            <a:xfrm rot="4592863">
              <a:off x="3030537" y="3025776"/>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42"/>
            <p:cNvPicPr>
              <a:picLocks noChangeAspect="1"/>
            </p:cNvPicPr>
            <p:nvPr/>
          </p:nvPicPr>
          <p:blipFill>
            <a:blip r:embed="rId3" cstate="print">
              <a:extLst>
                <a:ext uri="{28A0092B-C50C-407E-A947-70E740481C1C}">
                  <a14:useLocalDpi xmlns:a14="http://schemas.microsoft.com/office/drawing/2010/main" val="0"/>
                </a:ext>
              </a:extLst>
            </a:blip>
            <a:srcRect l="31810" t="17467" r="7138"/>
            <a:stretch>
              <a:fillRect/>
            </a:stretch>
          </p:blipFill>
          <p:spPr bwMode="auto">
            <a:xfrm rot="20462136">
              <a:off x="3255963" y="1081088"/>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43"/>
            <p:cNvPicPr>
              <a:picLocks noChangeAspect="1"/>
            </p:cNvPicPr>
            <p:nvPr/>
          </p:nvPicPr>
          <p:blipFill>
            <a:blip r:embed="rId3" cstate="print">
              <a:extLst>
                <a:ext uri="{28A0092B-C50C-407E-A947-70E740481C1C}">
                  <a14:useLocalDpi xmlns:a14="http://schemas.microsoft.com/office/drawing/2010/main" val="0"/>
                </a:ext>
              </a:extLst>
            </a:blip>
            <a:srcRect l="31810" t="17467" r="7138"/>
            <a:stretch>
              <a:fillRect/>
            </a:stretch>
          </p:blipFill>
          <p:spPr bwMode="auto">
            <a:xfrm rot="20462136">
              <a:off x="3290888" y="1762125"/>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 44"/>
            <p:cNvPicPr>
              <a:picLocks noChangeAspect="1"/>
            </p:cNvPicPr>
            <p:nvPr/>
          </p:nvPicPr>
          <p:blipFill>
            <a:blip r:embed="rId3" cstate="print">
              <a:extLst>
                <a:ext uri="{28A0092B-C50C-407E-A947-70E740481C1C}">
                  <a14:useLocalDpi xmlns:a14="http://schemas.microsoft.com/office/drawing/2010/main" val="0"/>
                </a:ext>
              </a:extLst>
            </a:blip>
            <a:srcRect l="31810" t="17467" r="7138"/>
            <a:stretch>
              <a:fillRect/>
            </a:stretch>
          </p:blipFill>
          <p:spPr bwMode="auto">
            <a:xfrm rot="20462136">
              <a:off x="3352800" y="2559050"/>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 41"/>
            <p:cNvPicPr>
              <a:picLocks noChangeAspect="1"/>
            </p:cNvPicPr>
            <p:nvPr/>
          </p:nvPicPr>
          <p:blipFill>
            <a:blip r:embed="rId2" cstate="print">
              <a:extLst>
                <a:ext uri="{28A0092B-C50C-407E-A947-70E740481C1C}">
                  <a14:useLocalDpi xmlns:a14="http://schemas.microsoft.com/office/drawing/2010/main" val="0"/>
                </a:ext>
              </a:extLst>
            </a:blip>
            <a:srcRect l="31810" t="17467" r="7138"/>
            <a:stretch>
              <a:fillRect/>
            </a:stretch>
          </p:blipFill>
          <p:spPr bwMode="auto">
            <a:xfrm rot="3721900">
              <a:off x="4319587" y="458788"/>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 38"/>
            <p:cNvPicPr>
              <a:picLocks noChangeAspect="1"/>
            </p:cNvPicPr>
            <p:nvPr/>
          </p:nvPicPr>
          <p:blipFill>
            <a:blip r:embed="rId4" cstate="print">
              <a:extLst>
                <a:ext uri="{28A0092B-C50C-407E-A947-70E740481C1C}">
                  <a14:useLocalDpi xmlns:a14="http://schemas.microsoft.com/office/drawing/2010/main" val="0"/>
                </a:ext>
              </a:extLst>
            </a:blip>
            <a:srcRect l="31810" t="17467" r="7138"/>
            <a:stretch>
              <a:fillRect/>
            </a:stretch>
          </p:blipFill>
          <p:spPr bwMode="auto">
            <a:xfrm rot="20462136">
              <a:off x="3854450" y="833438"/>
              <a:ext cx="534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39"/>
            <p:cNvPicPr>
              <a:picLocks noChangeAspect="1"/>
            </p:cNvPicPr>
            <p:nvPr/>
          </p:nvPicPr>
          <p:blipFill>
            <a:blip r:embed="rId3" cstate="print">
              <a:extLst>
                <a:ext uri="{28A0092B-C50C-407E-A947-70E740481C1C}">
                  <a14:useLocalDpi xmlns:a14="http://schemas.microsoft.com/office/drawing/2010/main" val="0"/>
                </a:ext>
              </a:extLst>
            </a:blip>
            <a:srcRect l="31810" t="17467" r="7138"/>
            <a:stretch>
              <a:fillRect/>
            </a:stretch>
          </p:blipFill>
          <p:spPr bwMode="auto">
            <a:xfrm rot="20462136">
              <a:off x="3873500" y="1471613"/>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 40"/>
            <p:cNvPicPr>
              <a:picLocks noChangeAspect="1"/>
            </p:cNvPicPr>
            <p:nvPr/>
          </p:nvPicPr>
          <p:blipFill>
            <a:blip r:embed="rId3" cstate="print">
              <a:extLst>
                <a:ext uri="{28A0092B-C50C-407E-A947-70E740481C1C}">
                  <a14:useLocalDpi xmlns:a14="http://schemas.microsoft.com/office/drawing/2010/main" val="0"/>
                </a:ext>
              </a:extLst>
            </a:blip>
            <a:srcRect l="31810" t="17467" r="7138"/>
            <a:stretch>
              <a:fillRect/>
            </a:stretch>
          </p:blipFill>
          <p:spPr bwMode="auto">
            <a:xfrm rot="20462136">
              <a:off x="4503738" y="1492250"/>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 36"/>
            <p:cNvPicPr>
              <a:picLocks noChangeAspect="1"/>
            </p:cNvPicPr>
            <p:nvPr/>
          </p:nvPicPr>
          <p:blipFill>
            <a:blip r:embed="rId4" cstate="print">
              <a:extLst>
                <a:ext uri="{28A0092B-C50C-407E-A947-70E740481C1C}">
                  <a14:useLocalDpi xmlns:a14="http://schemas.microsoft.com/office/drawing/2010/main" val="0"/>
                </a:ext>
              </a:extLst>
            </a:blip>
            <a:srcRect l="31810" t="17467" r="7138"/>
            <a:stretch>
              <a:fillRect/>
            </a:stretch>
          </p:blipFill>
          <p:spPr bwMode="auto">
            <a:xfrm rot="20462136">
              <a:off x="3922713" y="2198688"/>
              <a:ext cx="534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3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834952">
              <a:off x="4884738" y="895350"/>
              <a:ext cx="87788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 3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462136">
              <a:off x="4583113" y="2087563"/>
              <a:ext cx="8794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 3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506698">
              <a:off x="5326063" y="2622550"/>
              <a:ext cx="87788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 3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462136">
              <a:off x="4691063" y="3000375"/>
              <a:ext cx="87788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Ellipse 1"/>
            <p:cNvSpPr>
              <a:spLocks noChangeArrowheads="1"/>
            </p:cNvSpPr>
            <p:nvPr/>
          </p:nvSpPr>
          <p:spPr bwMode="auto">
            <a:xfrm>
              <a:off x="3000375" y="4292600"/>
              <a:ext cx="727075" cy="1444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fr-FR"/>
            </a:p>
          </p:txBody>
        </p:sp>
        <p:sp>
          <p:nvSpPr>
            <p:cNvPr id="33" name="Ellipse 22"/>
            <p:cNvSpPr>
              <a:spLocks noChangeArrowheads="1"/>
            </p:cNvSpPr>
            <p:nvPr/>
          </p:nvSpPr>
          <p:spPr bwMode="auto">
            <a:xfrm>
              <a:off x="3121025" y="4845050"/>
              <a:ext cx="727075" cy="1444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fr-FR"/>
            </a:p>
          </p:txBody>
        </p:sp>
        <p:sp>
          <p:nvSpPr>
            <p:cNvPr id="34" name="Freeform 3"/>
            <p:cNvSpPr>
              <a:spLocks/>
            </p:cNvSpPr>
            <p:nvPr/>
          </p:nvSpPr>
          <p:spPr bwMode="auto">
            <a:xfrm>
              <a:off x="3057525" y="4108450"/>
              <a:ext cx="652463" cy="1406525"/>
            </a:xfrm>
            <a:custGeom>
              <a:avLst/>
              <a:gdLst>
                <a:gd name="T0" fmla="*/ 2147483647 w 411"/>
                <a:gd name="T1" fmla="*/ 2147483647 h 886"/>
                <a:gd name="T2" fmla="*/ 2147483647 w 411"/>
                <a:gd name="T3" fmla="*/ 2147483647 h 886"/>
                <a:gd name="T4" fmla="*/ 2147483647 w 411"/>
                <a:gd name="T5" fmla="*/ 2147483647 h 886"/>
                <a:gd name="T6" fmla="*/ 2147483647 w 411"/>
                <a:gd name="T7" fmla="*/ 0 h 886"/>
                <a:gd name="T8" fmla="*/ 2147483647 w 411"/>
                <a:gd name="T9" fmla="*/ 2147483647 h 886"/>
                <a:gd name="T10" fmla="*/ 2147483647 w 411"/>
                <a:gd name="T11" fmla="*/ 2147483647 h 886"/>
                <a:gd name="T12" fmla="*/ 2147483647 w 411"/>
                <a:gd name="T13" fmla="*/ 2147483647 h 886"/>
                <a:gd name="T14" fmla="*/ 2147483647 w 411"/>
                <a:gd name="T15" fmla="*/ 2147483647 h 886"/>
                <a:gd name="T16" fmla="*/ 2147483647 w 411"/>
                <a:gd name="T17" fmla="*/ 2147483647 h 886"/>
                <a:gd name="T18" fmla="*/ 2147483647 w 411"/>
                <a:gd name="T19" fmla="*/ 2147483647 h 886"/>
                <a:gd name="T20" fmla="*/ 2147483647 w 411"/>
                <a:gd name="T21" fmla="*/ 2147483647 h 886"/>
                <a:gd name="T22" fmla="*/ 2147483647 w 411"/>
                <a:gd name="T23" fmla="*/ 2147483647 h 8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1" h="886">
                  <a:moveTo>
                    <a:pt x="387" y="833"/>
                  </a:moveTo>
                  <a:cubicBezTo>
                    <a:pt x="411" y="737"/>
                    <a:pt x="347" y="589"/>
                    <a:pt x="334" y="487"/>
                  </a:cubicBezTo>
                  <a:cubicBezTo>
                    <a:pt x="338" y="428"/>
                    <a:pt x="351" y="369"/>
                    <a:pt x="351" y="310"/>
                  </a:cubicBezTo>
                  <a:cubicBezTo>
                    <a:pt x="351" y="200"/>
                    <a:pt x="337" y="107"/>
                    <a:pt x="325" y="0"/>
                  </a:cubicBezTo>
                  <a:cubicBezTo>
                    <a:pt x="243" y="6"/>
                    <a:pt x="176" y="18"/>
                    <a:pt x="94" y="26"/>
                  </a:cubicBezTo>
                  <a:cubicBezTo>
                    <a:pt x="76" y="32"/>
                    <a:pt x="59" y="38"/>
                    <a:pt x="41" y="44"/>
                  </a:cubicBezTo>
                  <a:cubicBezTo>
                    <a:pt x="32" y="47"/>
                    <a:pt x="15" y="53"/>
                    <a:pt x="15" y="53"/>
                  </a:cubicBezTo>
                  <a:cubicBezTo>
                    <a:pt x="0" y="96"/>
                    <a:pt x="28" y="147"/>
                    <a:pt x="50" y="186"/>
                  </a:cubicBezTo>
                  <a:cubicBezTo>
                    <a:pt x="60" y="205"/>
                    <a:pt x="86" y="239"/>
                    <a:pt x="86" y="239"/>
                  </a:cubicBezTo>
                  <a:cubicBezTo>
                    <a:pt x="110" y="317"/>
                    <a:pt x="118" y="399"/>
                    <a:pt x="139" y="478"/>
                  </a:cubicBezTo>
                  <a:cubicBezTo>
                    <a:pt x="157" y="544"/>
                    <a:pt x="167" y="593"/>
                    <a:pt x="174" y="664"/>
                  </a:cubicBezTo>
                  <a:cubicBezTo>
                    <a:pt x="183" y="868"/>
                    <a:pt x="183" y="794"/>
                    <a:pt x="183" y="886"/>
                  </a:cubicBezTo>
                </a:path>
              </a:pathLst>
            </a:custGeom>
            <a:solidFill>
              <a:srgbClr val="996633"/>
            </a:solidFill>
            <a:ln w="9525">
              <a:solidFill>
                <a:srgbClr val="99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 name="Ellipse 23"/>
            <p:cNvSpPr>
              <a:spLocks noChangeArrowheads="1"/>
            </p:cNvSpPr>
            <p:nvPr/>
          </p:nvSpPr>
          <p:spPr bwMode="auto">
            <a:xfrm>
              <a:off x="3168650" y="5514975"/>
              <a:ext cx="727075" cy="1444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fr-FR"/>
            </a:p>
          </p:txBody>
        </p:sp>
        <p:sp>
          <p:nvSpPr>
            <p:cNvPr id="36" name="Freeform 2"/>
            <p:cNvSpPr>
              <a:spLocks/>
            </p:cNvSpPr>
            <p:nvPr/>
          </p:nvSpPr>
          <p:spPr bwMode="auto">
            <a:xfrm>
              <a:off x="3263900" y="5405438"/>
              <a:ext cx="520700" cy="882650"/>
            </a:xfrm>
            <a:custGeom>
              <a:avLst/>
              <a:gdLst>
                <a:gd name="T0" fmla="*/ 2147483647 w 328"/>
                <a:gd name="T1" fmla="*/ 2147483647 h 556"/>
                <a:gd name="T2" fmla="*/ 2147483647 w 328"/>
                <a:gd name="T3" fmla="*/ 2147483647 h 556"/>
                <a:gd name="T4" fmla="*/ 2147483647 w 328"/>
                <a:gd name="T5" fmla="*/ 2147483647 h 556"/>
                <a:gd name="T6" fmla="*/ 2147483647 w 328"/>
                <a:gd name="T7" fmla="*/ 2147483647 h 556"/>
                <a:gd name="T8" fmla="*/ 2147483647 w 328"/>
                <a:gd name="T9" fmla="*/ 2147483647 h 556"/>
                <a:gd name="T10" fmla="*/ 2147483647 w 328"/>
                <a:gd name="T11" fmla="*/ 2147483647 h 556"/>
                <a:gd name="T12" fmla="*/ 2147483647 w 328"/>
                <a:gd name="T13" fmla="*/ 2147483647 h 556"/>
                <a:gd name="T14" fmla="*/ 2147483647 w 328"/>
                <a:gd name="T15" fmla="*/ 2147483647 h 556"/>
                <a:gd name="T16" fmla="*/ 2147483647 w 328"/>
                <a:gd name="T17" fmla="*/ 2147483647 h 556"/>
                <a:gd name="T18" fmla="*/ 2147483647 w 328"/>
                <a:gd name="T19" fmla="*/ 2147483647 h 556"/>
                <a:gd name="T20" fmla="*/ 2147483647 w 328"/>
                <a:gd name="T21" fmla="*/ 2147483647 h 556"/>
                <a:gd name="T22" fmla="*/ 2147483647 w 328"/>
                <a:gd name="T23" fmla="*/ 2147483647 h 556"/>
                <a:gd name="T24" fmla="*/ 2147483647 w 328"/>
                <a:gd name="T25" fmla="*/ 2147483647 h 556"/>
                <a:gd name="T26" fmla="*/ 2147483647 w 328"/>
                <a:gd name="T27" fmla="*/ 2147483647 h 556"/>
                <a:gd name="T28" fmla="*/ 0 w 328"/>
                <a:gd name="T29" fmla="*/ 2147483647 h 556"/>
                <a:gd name="T30" fmla="*/ 2147483647 w 328"/>
                <a:gd name="T31" fmla="*/ 2147483647 h 556"/>
                <a:gd name="T32" fmla="*/ 2147483647 w 328"/>
                <a:gd name="T33" fmla="*/ 2147483647 h 5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8" h="556">
                  <a:moveTo>
                    <a:pt x="266" y="530"/>
                  </a:moveTo>
                  <a:cubicBezTo>
                    <a:pt x="269" y="509"/>
                    <a:pt x="266" y="486"/>
                    <a:pt x="275" y="467"/>
                  </a:cubicBezTo>
                  <a:cubicBezTo>
                    <a:pt x="279" y="459"/>
                    <a:pt x="295" y="466"/>
                    <a:pt x="301" y="459"/>
                  </a:cubicBezTo>
                  <a:cubicBezTo>
                    <a:pt x="309" y="449"/>
                    <a:pt x="306" y="435"/>
                    <a:pt x="310" y="423"/>
                  </a:cubicBezTo>
                  <a:cubicBezTo>
                    <a:pt x="315" y="405"/>
                    <a:pt x="328" y="370"/>
                    <a:pt x="328" y="370"/>
                  </a:cubicBezTo>
                  <a:cubicBezTo>
                    <a:pt x="307" y="308"/>
                    <a:pt x="316" y="335"/>
                    <a:pt x="301" y="290"/>
                  </a:cubicBezTo>
                  <a:cubicBezTo>
                    <a:pt x="291" y="261"/>
                    <a:pt x="267" y="239"/>
                    <a:pt x="257" y="211"/>
                  </a:cubicBezTo>
                  <a:cubicBezTo>
                    <a:pt x="260" y="146"/>
                    <a:pt x="272" y="81"/>
                    <a:pt x="266" y="16"/>
                  </a:cubicBezTo>
                  <a:cubicBezTo>
                    <a:pt x="265" y="0"/>
                    <a:pt x="226" y="8"/>
                    <a:pt x="186" y="16"/>
                  </a:cubicBezTo>
                  <a:cubicBezTo>
                    <a:pt x="128" y="28"/>
                    <a:pt x="106" y="36"/>
                    <a:pt x="35" y="42"/>
                  </a:cubicBezTo>
                  <a:cubicBezTo>
                    <a:pt x="53" y="95"/>
                    <a:pt x="72" y="148"/>
                    <a:pt x="88" y="202"/>
                  </a:cubicBezTo>
                  <a:cubicBezTo>
                    <a:pt x="85" y="220"/>
                    <a:pt x="91" y="241"/>
                    <a:pt x="80" y="255"/>
                  </a:cubicBezTo>
                  <a:cubicBezTo>
                    <a:pt x="74" y="262"/>
                    <a:pt x="61" y="241"/>
                    <a:pt x="53" y="246"/>
                  </a:cubicBezTo>
                  <a:cubicBezTo>
                    <a:pt x="36" y="258"/>
                    <a:pt x="30" y="281"/>
                    <a:pt x="18" y="299"/>
                  </a:cubicBezTo>
                  <a:cubicBezTo>
                    <a:pt x="12" y="308"/>
                    <a:pt x="0" y="326"/>
                    <a:pt x="0" y="326"/>
                  </a:cubicBezTo>
                  <a:cubicBezTo>
                    <a:pt x="13" y="375"/>
                    <a:pt x="18" y="406"/>
                    <a:pt x="53" y="441"/>
                  </a:cubicBezTo>
                  <a:cubicBezTo>
                    <a:pt x="66" y="479"/>
                    <a:pt x="71" y="516"/>
                    <a:pt x="71" y="556"/>
                  </a:cubicBezTo>
                </a:path>
              </a:pathLst>
            </a:custGeom>
            <a:solidFill>
              <a:srgbClr val="996633"/>
            </a:solidFill>
            <a:ln w="9525">
              <a:solidFill>
                <a:srgbClr val="99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 name="Freeform 4"/>
            <p:cNvSpPr>
              <a:spLocks/>
            </p:cNvSpPr>
            <p:nvPr/>
          </p:nvSpPr>
          <p:spPr bwMode="auto">
            <a:xfrm>
              <a:off x="2743200" y="3657600"/>
              <a:ext cx="1241425" cy="534988"/>
            </a:xfrm>
            <a:custGeom>
              <a:avLst/>
              <a:gdLst>
                <a:gd name="T0" fmla="*/ 2147483647 w 782"/>
                <a:gd name="T1" fmla="*/ 2147483647 h 337"/>
                <a:gd name="T2" fmla="*/ 2147483647 w 782"/>
                <a:gd name="T3" fmla="*/ 2147483647 h 337"/>
                <a:gd name="T4" fmla="*/ 2147483647 w 782"/>
                <a:gd name="T5" fmla="*/ 2147483647 h 337"/>
                <a:gd name="T6" fmla="*/ 2147483647 w 782"/>
                <a:gd name="T7" fmla="*/ 2147483647 h 337"/>
                <a:gd name="T8" fmla="*/ 2147483647 w 782"/>
                <a:gd name="T9" fmla="*/ 2147483647 h 337"/>
                <a:gd name="T10" fmla="*/ 2147483647 w 782"/>
                <a:gd name="T11" fmla="*/ 2147483647 h 337"/>
                <a:gd name="T12" fmla="*/ 2147483647 w 782"/>
                <a:gd name="T13" fmla="*/ 2147483647 h 337"/>
                <a:gd name="T14" fmla="*/ 2147483647 w 782"/>
                <a:gd name="T15" fmla="*/ 0 h 337"/>
                <a:gd name="T16" fmla="*/ 2147483647 w 782"/>
                <a:gd name="T17" fmla="*/ 2147483647 h 337"/>
                <a:gd name="T18" fmla="*/ 2147483647 w 782"/>
                <a:gd name="T19" fmla="*/ 2147483647 h 337"/>
                <a:gd name="T20" fmla="*/ 2147483647 w 782"/>
                <a:gd name="T21" fmla="*/ 2147483647 h 337"/>
                <a:gd name="T22" fmla="*/ 0 w 782"/>
                <a:gd name="T23" fmla="*/ 2147483647 h 337"/>
                <a:gd name="T24" fmla="*/ 2147483647 w 782"/>
                <a:gd name="T25" fmla="*/ 2147483647 h 337"/>
                <a:gd name="T26" fmla="*/ 2147483647 w 782"/>
                <a:gd name="T27" fmla="*/ 2147483647 h 337"/>
                <a:gd name="T28" fmla="*/ 2147483647 w 782"/>
                <a:gd name="T29" fmla="*/ 2147483647 h 337"/>
                <a:gd name="T30" fmla="*/ 2147483647 w 782"/>
                <a:gd name="T31" fmla="*/ 2147483647 h 337"/>
                <a:gd name="T32" fmla="*/ 2147483647 w 782"/>
                <a:gd name="T33" fmla="*/ 2147483647 h 3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2" h="337">
                  <a:moveTo>
                    <a:pt x="496" y="275"/>
                  </a:moveTo>
                  <a:cubicBezTo>
                    <a:pt x="514" y="269"/>
                    <a:pt x="531" y="263"/>
                    <a:pt x="549" y="257"/>
                  </a:cubicBezTo>
                  <a:cubicBezTo>
                    <a:pt x="558" y="254"/>
                    <a:pt x="576" y="248"/>
                    <a:pt x="576" y="248"/>
                  </a:cubicBezTo>
                  <a:cubicBezTo>
                    <a:pt x="647" y="256"/>
                    <a:pt x="686" y="270"/>
                    <a:pt x="753" y="248"/>
                  </a:cubicBezTo>
                  <a:cubicBezTo>
                    <a:pt x="782" y="162"/>
                    <a:pt x="752" y="91"/>
                    <a:pt x="682" y="44"/>
                  </a:cubicBezTo>
                  <a:cubicBezTo>
                    <a:pt x="643" y="83"/>
                    <a:pt x="603" y="97"/>
                    <a:pt x="549" y="106"/>
                  </a:cubicBezTo>
                  <a:cubicBezTo>
                    <a:pt x="499" y="97"/>
                    <a:pt x="447" y="87"/>
                    <a:pt x="398" y="71"/>
                  </a:cubicBezTo>
                  <a:cubicBezTo>
                    <a:pt x="367" y="22"/>
                    <a:pt x="303" y="9"/>
                    <a:pt x="248" y="0"/>
                  </a:cubicBezTo>
                  <a:cubicBezTo>
                    <a:pt x="204" y="3"/>
                    <a:pt x="159" y="5"/>
                    <a:pt x="115" y="9"/>
                  </a:cubicBezTo>
                  <a:cubicBezTo>
                    <a:pt x="91" y="11"/>
                    <a:pt x="66" y="8"/>
                    <a:pt x="44" y="18"/>
                  </a:cubicBezTo>
                  <a:cubicBezTo>
                    <a:pt x="36" y="22"/>
                    <a:pt x="38" y="35"/>
                    <a:pt x="35" y="44"/>
                  </a:cubicBezTo>
                  <a:cubicBezTo>
                    <a:pt x="25" y="77"/>
                    <a:pt x="11" y="101"/>
                    <a:pt x="0" y="133"/>
                  </a:cubicBezTo>
                  <a:cubicBezTo>
                    <a:pt x="6" y="151"/>
                    <a:pt x="8" y="170"/>
                    <a:pt x="17" y="186"/>
                  </a:cubicBezTo>
                  <a:cubicBezTo>
                    <a:pt x="27" y="205"/>
                    <a:pt x="53" y="239"/>
                    <a:pt x="53" y="239"/>
                  </a:cubicBezTo>
                  <a:cubicBezTo>
                    <a:pt x="56" y="248"/>
                    <a:pt x="55" y="259"/>
                    <a:pt x="62" y="266"/>
                  </a:cubicBezTo>
                  <a:cubicBezTo>
                    <a:pt x="68" y="273"/>
                    <a:pt x="80" y="271"/>
                    <a:pt x="88" y="275"/>
                  </a:cubicBezTo>
                  <a:cubicBezTo>
                    <a:pt x="122" y="294"/>
                    <a:pt x="151" y="320"/>
                    <a:pt x="186" y="337"/>
                  </a:cubicBezTo>
                </a:path>
              </a:pathLst>
            </a:custGeom>
            <a:solidFill>
              <a:srgbClr val="996633"/>
            </a:solidFill>
            <a:ln w="9525">
              <a:solidFill>
                <a:srgbClr val="99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8" name="Line 5"/>
            <p:cNvSpPr>
              <a:spLocks noChangeShapeType="1"/>
            </p:cNvSpPr>
            <p:nvPr/>
          </p:nvSpPr>
          <p:spPr bwMode="auto">
            <a:xfrm flipH="1">
              <a:off x="762000" y="39624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 name="Freeform 6"/>
            <p:cNvSpPr>
              <a:spLocks/>
            </p:cNvSpPr>
            <p:nvPr/>
          </p:nvSpPr>
          <p:spPr bwMode="auto">
            <a:xfrm>
              <a:off x="762000" y="2895600"/>
              <a:ext cx="6108700" cy="1588"/>
            </a:xfrm>
            <a:custGeom>
              <a:avLst/>
              <a:gdLst>
                <a:gd name="T0" fmla="*/ 0 w 3848"/>
                <a:gd name="T1" fmla="*/ 0 h 1"/>
                <a:gd name="T2" fmla="*/ 2147483647 w 3848"/>
                <a:gd name="T3" fmla="*/ 0 h 1"/>
                <a:gd name="T4" fmla="*/ 2147483647 w 3848"/>
                <a:gd name="T5" fmla="*/ 0 h 1"/>
                <a:gd name="T6" fmla="*/ 2147483647 w 384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8" h="1">
                  <a:moveTo>
                    <a:pt x="0" y="0"/>
                  </a:moveTo>
                  <a:cubicBezTo>
                    <a:pt x="1340" y="0"/>
                    <a:pt x="2680" y="0"/>
                    <a:pt x="3264" y="0"/>
                  </a:cubicBezTo>
                  <a:cubicBezTo>
                    <a:pt x="3848" y="0"/>
                    <a:pt x="3488" y="0"/>
                    <a:pt x="3504" y="0"/>
                  </a:cubicBezTo>
                  <a:cubicBezTo>
                    <a:pt x="3520" y="0"/>
                    <a:pt x="3440" y="0"/>
                    <a:pt x="336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 name="Freeform 7"/>
            <p:cNvSpPr>
              <a:spLocks/>
            </p:cNvSpPr>
            <p:nvPr/>
          </p:nvSpPr>
          <p:spPr bwMode="auto">
            <a:xfrm>
              <a:off x="1181100" y="2795588"/>
              <a:ext cx="1789113" cy="1241425"/>
            </a:xfrm>
            <a:custGeom>
              <a:avLst/>
              <a:gdLst>
                <a:gd name="T0" fmla="*/ 2147483647 w 1127"/>
                <a:gd name="T1" fmla="*/ 2147483647 h 782"/>
                <a:gd name="T2" fmla="*/ 2147483647 w 1127"/>
                <a:gd name="T3" fmla="*/ 2147483647 h 782"/>
                <a:gd name="T4" fmla="*/ 2147483647 w 1127"/>
                <a:gd name="T5" fmla="*/ 2147483647 h 782"/>
                <a:gd name="T6" fmla="*/ 2147483647 w 1127"/>
                <a:gd name="T7" fmla="*/ 2147483647 h 782"/>
                <a:gd name="T8" fmla="*/ 2147483647 w 1127"/>
                <a:gd name="T9" fmla="*/ 2147483647 h 782"/>
                <a:gd name="T10" fmla="*/ 2147483647 w 1127"/>
                <a:gd name="T11" fmla="*/ 2147483647 h 782"/>
                <a:gd name="T12" fmla="*/ 2147483647 w 1127"/>
                <a:gd name="T13" fmla="*/ 2147483647 h 782"/>
                <a:gd name="T14" fmla="*/ 2147483647 w 1127"/>
                <a:gd name="T15" fmla="*/ 2147483647 h 782"/>
                <a:gd name="T16" fmla="*/ 2147483647 w 1127"/>
                <a:gd name="T17" fmla="*/ 2147483647 h 782"/>
                <a:gd name="T18" fmla="*/ 2147483647 w 1127"/>
                <a:gd name="T19" fmla="*/ 2147483647 h 782"/>
                <a:gd name="T20" fmla="*/ 2147483647 w 1127"/>
                <a:gd name="T21" fmla="*/ 2147483647 h 782"/>
                <a:gd name="T22" fmla="*/ 2147483647 w 1127"/>
                <a:gd name="T23" fmla="*/ 2147483647 h 782"/>
                <a:gd name="T24" fmla="*/ 2147483647 w 1127"/>
                <a:gd name="T25" fmla="*/ 2147483647 h 782"/>
                <a:gd name="T26" fmla="*/ 2147483647 w 1127"/>
                <a:gd name="T27" fmla="*/ 2147483647 h 782"/>
                <a:gd name="T28" fmla="*/ 2147483647 w 1127"/>
                <a:gd name="T29" fmla="*/ 2147483647 h 782"/>
                <a:gd name="T30" fmla="*/ 2147483647 w 1127"/>
                <a:gd name="T31" fmla="*/ 2147483647 h 782"/>
                <a:gd name="T32" fmla="*/ 0 w 1127"/>
                <a:gd name="T33" fmla="*/ 2147483647 h 7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27" h="782">
                  <a:moveTo>
                    <a:pt x="1126" y="561"/>
                  </a:moveTo>
                  <a:cubicBezTo>
                    <a:pt x="1121" y="469"/>
                    <a:pt x="1127" y="423"/>
                    <a:pt x="1108" y="348"/>
                  </a:cubicBezTo>
                  <a:cubicBezTo>
                    <a:pt x="1090" y="276"/>
                    <a:pt x="1025" y="230"/>
                    <a:pt x="975" y="180"/>
                  </a:cubicBezTo>
                  <a:cubicBezTo>
                    <a:pt x="959" y="164"/>
                    <a:pt x="948" y="142"/>
                    <a:pt x="931" y="127"/>
                  </a:cubicBezTo>
                  <a:cubicBezTo>
                    <a:pt x="889" y="90"/>
                    <a:pt x="823" y="47"/>
                    <a:pt x="771" y="29"/>
                  </a:cubicBezTo>
                  <a:cubicBezTo>
                    <a:pt x="748" y="21"/>
                    <a:pt x="700" y="11"/>
                    <a:pt x="700" y="11"/>
                  </a:cubicBezTo>
                  <a:cubicBezTo>
                    <a:pt x="583" y="16"/>
                    <a:pt x="471" y="0"/>
                    <a:pt x="373" y="64"/>
                  </a:cubicBezTo>
                  <a:cubicBezTo>
                    <a:pt x="350" y="98"/>
                    <a:pt x="335" y="100"/>
                    <a:pt x="302" y="118"/>
                  </a:cubicBezTo>
                  <a:cubicBezTo>
                    <a:pt x="283" y="128"/>
                    <a:pt x="248" y="153"/>
                    <a:pt x="248" y="153"/>
                  </a:cubicBezTo>
                  <a:cubicBezTo>
                    <a:pt x="206" y="217"/>
                    <a:pt x="228" y="191"/>
                    <a:pt x="186" y="233"/>
                  </a:cubicBezTo>
                  <a:cubicBezTo>
                    <a:pt x="166" y="297"/>
                    <a:pt x="196" y="221"/>
                    <a:pt x="151" y="277"/>
                  </a:cubicBezTo>
                  <a:cubicBezTo>
                    <a:pt x="139" y="292"/>
                    <a:pt x="135" y="314"/>
                    <a:pt x="124" y="330"/>
                  </a:cubicBezTo>
                  <a:cubicBezTo>
                    <a:pt x="98" y="419"/>
                    <a:pt x="141" y="292"/>
                    <a:pt x="89" y="375"/>
                  </a:cubicBezTo>
                  <a:cubicBezTo>
                    <a:pt x="79" y="391"/>
                    <a:pt x="77" y="410"/>
                    <a:pt x="71" y="428"/>
                  </a:cubicBezTo>
                  <a:cubicBezTo>
                    <a:pt x="68" y="438"/>
                    <a:pt x="58" y="445"/>
                    <a:pt x="54" y="454"/>
                  </a:cubicBezTo>
                  <a:cubicBezTo>
                    <a:pt x="46" y="471"/>
                    <a:pt x="36" y="508"/>
                    <a:pt x="36" y="508"/>
                  </a:cubicBezTo>
                  <a:cubicBezTo>
                    <a:pt x="26" y="597"/>
                    <a:pt x="0" y="693"/>
                    <a:pt x="0" y="782"/>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 name="Freeform 8"/>
            <p:cNvSpPr>
              <a:spLocks/>
            </p:cNvSpPr>
            <p:nvPr/>
          </p:nvSpPr>
          <p:spPr bwMode="auto">
            <a:xfrm>
              <a:off x="3770313" y="2841625"/>
              <a:ext cx="1701800" cy="1154113"/>
            </a:xfrm>
            <a:custGeom>
              <a:avLst/>
              <a:gdLst>
                <a:gd name="T0" fmla="*/ 0 w 1072"/>
                <a:gd name="T1" fmla="*/ 2147483647 h 727"/>
                <a:gd name="T2" fmla="*/ 2147483647 w 1072"/>
                <a:gd name="T3" fmla="*/ 2147483647 h 727"/>
                <a:gd name="T4" fmla="*/ 2147483647 w 1072"/>
                <a:gd name="T5" fmla="*/ 2147483647 h 727"/>
                <a:gd name="T6" fmla="*/ 2147483647 w 1072"/>
                <a:gd name="T7" fmla="*/ 2147483647 h 727"/>
                <a:gd name="T8" fmla="*/ 2147483647 w 1072"/>
                <a:gd name="T9" fmla="*/ 2147483647 h 727"/>
                <a:gd name="T10" fmla="*/ 2147483647 w 1072"/>
                <a:gd name="T11" fmla="*/ 2147483647 h 727"/>
                <a:gd name="T12" fmla="*/ 2147483647 w 1072"/>
                <a:gd name="T13" fmla="*/ 0 h 727"/>
                <a:gd name="T14" fmla="*/ 2147483647 w 1072"/>
                <a:gd name="T15" fmla="*/ 2147483647 h 727"/>
                <a:gd name="T16" fmla="*/ 2147483647 w 1072"/>
                <a:gd name="T17" fmla="*/ 2147483647 h 727"/>
                <a:gd name="T18" fmla="*/ 2147483647 w 1072"/>
                <a:gd name="T19" fmla="*/ 2147483647 h 727"/>
                <a:gd name="T20" fmla="*/ 2147483647 w 1072"/>
                <a:gd name="T21" fmla="*/ 2147483647 h 727"/>
                <a:gd name="T22" fmla="*/ 2147483647 w 1072"/>
                <a:gd name="T23" fmla="*/ 2147483647 h 727"/>
                <a:gd name="T24" fmla="*/ 2147483647 w 1072"/>
                <a:gd name="T25" fmla="*/ 2147483647 h 7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2" h="727">
                  <a:moveTo>
                    <a:pt x="0" y="620"/>
                  </a:moveTo>
                  <a:cubicBezTo>
                    <a:pt x="8" y="539"/>
                    <a:pt x="5" y="451"/>
                    <a:pt x="26" y="372"/>
                  </a:cubicBezTo>
                  <a:cubicBezTo>
                    <a:pt x="38" y="327"/>
                    <a:pt x="56" y="283"/>
                    <a:pt x="71" y="239"/>
                  </a:cubicBezTo>
                  <a:cubicBezTo>
                    <a:pt x="89" y="186"/>
                    <a:pt x="94" y="147"/>
                    <a:pt x="142" y="115"/>
                  </a:cubicBezTo>
                  <a:cubicBezTo>
                    <a:pt x="160" y="64"/>
                    <a:pt x="138" y="111"/>
                    <a:pt x="177" y="71"/>
                  </a:cubicBezTo>
                  <a:cubicBezTo>
                    <a:pt x="185" y="63"/>
                    <a:pt x="187" y="51"/>
                    <a:pt x="195" y="44"/>
                  </a:cubicBezTo>
                  <a:cubicBezTo>
                    <a:pt x="239" y="8"/>
                    <a:pt x="338" y="6"/>
                    <a:pt x="390" y="0"/>
                  </a:cubicBezTo>
                  <a:cubicBezTo>
                    <a:pt x="544" y="6"/>
                    <a:pt x="592" y="0"/>
                    <a:pt x="709" y="35"/>
                  </a:cubicBezTo>
                  <a:cubicBezTo>
                    <a:pt x="755" y="66"/>
                    <a:pt x="796" y="103"/>
                    <a:pt x="842" y="133"/>
                  </a:cubicBezTo>
                  <a:cubicBezTo>
                    <a:pt x="855" y="171"/>
                    <a:pt x="889" y="230"/>
                    <a:pt x="913" y="266"/>
                  </a:cubicBezTo>
                  <a:cubicBezTo>
                    <a:pt x="924" y="303"/>
                    <a:pt x="944" y="341"/>
                    <a:pt x="966" y="372"/>
                  </a:cubicBezTo>
                  <a:cubicBezTo>
                    <a:pt x="995" y="460"/>
                    <a:pt x="1022" y="549"/>
                    <a:pt x="1046" y="638"/>
                  </a:cubicBezTo>
                  <a:cubicBezTo>
                    <a:pt x="1054" y="668"/>
                    <a:pt x="1072" y="696"/>
                    <a:pt x="1072" y="727"/>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 name="Freeform 9"/>
            <p:cNvSpPr>
              <a:spLocks/>
            </p:cNvSpPr>
            <p:nvPr/>
          </p:nvSpPr>
          <p:spPr bwMode="auto">
            <a:xfrm>
              <a:off x="3810000" y="3962400"/>
              <a:ext cx="2933700" cy="152400"/>
            </a:xfrm>
            <a:custGeom>
              <a:avLst/>
              <a:gdLst>
                <a:gd name="T0" fmla="*/ 2147483647 w 1912"/>
                <a:gd name="T1" fmla="*/ 0 h 1"/>
                <a:gd name="T2" fmla="*/ 2147483647 w 1912"/>
                <a:gd name="T3" fmla="*/ 0 h 1"/>
                <a:gd name="T4" fmla="*/ 2147483647 w 1912"/>
                <a:gd name="T5" fmla="*/ 0 h 1"/>
                <a:gd name="T6" fmla="*/ 2147483647 w 1912"/>
                <a:gd name="T7" fmla="*/ 0 h 1"/>
                <a:gd name="T8" fmla="*/ 2147483647 w 191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2" h="1">
                  <a:moveTo>
                    <a:pt x="160" y="0"/>
                  </a:moveTo>
                  <a:cubicBezTo>
                    <a:pt x="80" y="0"/>
                    <a:pt x="0" y="0"/>
                    <a:pt x="256" y="0"/>
                  </a:cubicBezTo>
                  <a:cubicBezTo>
                    <a:pt x="512" y="0"/>
                    <a:pt x="1480" y="0"/>
                    <a:pt x="1696" y="0"/>
                  </a:cubicBezTo>
                  <a:cubicBezTo>
                    <a:pt x="1912" y="0"/>
                    <a:pt x="1560" y="0"/>
                    <a:pt x="1552" y="0"/>
                  </a:cubicBezTo>
                  <a:cubicBezTo>
                    <a:pt x="1544" y="0"/>
                    <a:pt x="1596" y="0"/>
                    <a:pt x="1648"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3" name="Group 10"/>
            <p:cNvGrpSpPr>
              <a:grpSpLocks/>
            </p:cNvGrpSpPr>
            <p:nvPr/>
          </p:nvGrpSpPr>
          <p:grpSpPr bwMode="auto">
            <a:xfrm>
              <a:off x="3657600" y="3124200"/>
              <a:ext cx="119063" cy="2714625"/>
              <a:chOff x="2277" y="1444"/>
              <a:chExt cx="106" cy="2234"/>
            </a:xfrm>
          </p:grpSpPr>
          <p:sp>
            <p:nvSpPr>
              <p:cNvPr id="52" name="Freeform 11"/>
              <p:cNvSpPr>
                <a:spLocks/>
              </p:cNvSpPr>
              <p:nvPr/>
            </p:nvSpPr>
            <p:spPr bwMode="auto">
              <a:xfrm>
                <a:off x="2286" y="2277"/>
                <a:ext cx="97" cy="1401"/>
              </a:xfrm>
              <a:custGeom>
                <a:avLst/>
                <a:gdLst>
                  <a:gd name="T0" fmla="*/ 36 w 97"/>
                  <a:gd name="T1" fmla="*/ 1401 h 1401"/>
                  <a:gd name="T2" fmla="*/ 53 w 97"/>
                  <a:gd name="T3" fmla="*/ 1011 h 1401"/>
                  <a:gd name="T4" fmla="*/ 27 w 97"/>
                  <a:gd name="T5" fmla="*/ 816 h 1401"/>
                  <a:gd name="T6" fmla="*/ 0 w 97"/>
                  <a:gd name="T7" fmla="*/ 124 h 1401"/>
                  <a:gd name="T8" fmla="*/ 9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 name="Freeform 12"/>
              <p:cNvSpPr>
                <a:spLocks/>
              </p:cNvSpPr>
              <p:nvPr/>
            </p:nvSpPr>
            <p:spPr bwMode="auto">
              <a:xfrm>
                <a:off x="2277" y="1444"/>
                <a:ext cx="48" cy="869"/>
              </a:xfrm>
              <a:custGeom>
                <a:avLst/>
                <a:gdLst>
                  <a:gd name="T0" fmla="*/ 9 w 48"/>
                  <a:gd name="T1" fmla="*/ 869 h 869"/>
                  <a:gd name="T2" fmla="*/ 0 w 48"/>
                  <a:gd name="T3" fmla="*/ 754 h 869"/>
                  <a:gd name="T4" fmla="*/ 9 w 48"/>
                  <a:gd name="T5" fmla="*/ 488 h 869"/>
                  <a:gd name="T6" fmla="*/ 27 w 48"/>
                  <a:gd name="T7" fmla="*/ 435 h 869"/>
                  <a:gd name="T8" fmla="*/ 27 w 48"/>
                  <a:gd name="T9" fmla="*/ 80 h 869"/>
                  <a:gd name="T10" fmla="*/ 36 w 48"/>
                  <a:gd name="T11" fmla="*/ 0 h 8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869">
                    <a:moveTo>
                      <a:pt x="9" y="869"/>
                    </a:moveTo>
                    <a:cubicBezTo>
                      <a:pt x="23" y="828"/>
                      <a:pt x="10" y="794"/>
                      <a:pt x="0" y="754"/>
                    </a:cubicBezTo>
                    <a:cubicBezTo>
                      <a:pt x="3" y="665"/>
                      <a:pt x="2" y="576"/>
                      <a:pt x="9" y="488"/>
                    </a:cubicBezTo>
                    <a:cubicBezTo>
                      <a:pt x="11" y="469"/>
                      <a:pt x="27" y="435"/>
                      <a:pt x="27" y="435"/>
                    </a:cubicBezTo>
                    <a:cubicBezTo>
                      <a:pt x="37" y="312"/>
                      <a:pt x="48" y="205"/>
                      <a:pt x="27" y="80"/>
                    </a:cubicBezTo>
                    <a:cubicBezTo>
                      <a:pt x="30" y="53"/>
                      <a:pt x="36" y="0"/>
                      <a:pt x="36" y="0"/>
                    </a:cubicBezTo>
                  </a:path>
                </a:pathLst>
              </a:custGeom>
              <a:noFill/>
              <a:ln w="38100" cmpd="sng">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4" name="Freeform 10"/>
            <p:cNvSpPr>
              <a:spLocks/>
            </p:cNvSpPr>
            <p:nvPr/>
          </p:nvSpPr>
          <p:spPr bwMode="auto">
            <a:xfrm>
              <a:off x="5408613" y="2090738"/>
              <a:ext cx="127000" cy="1871662"/>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 name="Freeform 10"/>
            <p:cNvSpPr>
              <a:spLocks/>
            </p:cNvSpPr>
            <p:nvPr/>
          </p:nvSpPr>
          <p:spPr bwMode="auto">
            <a:xfrm>
              <a:off x="2936875" y="1779588"/>
              <a:ext cx="125413" cy="1873250"/>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 name="Freeform 10"/>
            <p:cNvSpPr>
              <a:spLocks/>
            </p:cNvSpPr>
            <p:nvPr/>
          </p:nvSpPr>
          <p:spPr bwMode="auto">
            <a:xfrm>
              <a:off x="3810000" y="1422400"/>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 name="Freeform 10"/>
            <p:cNvSpPr>
              <a:spLocks/>
            </p:cNvSpPr>
            <p:nvPr/>
          </p:nvSpPr>
          <p:spPr bwMode="auto">
            <a:xfrm>
              <a:off x="4356100" y="952500"/>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 name="Freeform 10"/>
            <p:cNvSpPr>
              <a:spLocks/>
            </p:cNvSpPr>
            <p:nvPr/>
          </p:nvSpPr>
          <p:spPr bwMode="auto">
            <a:xfrm>
              <a:off x="5003800" y="1166813"/>
              <a:ext cx="125413" cy="1871662"/>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 name="Freeform 10"/>
            <p:cNvSpPr>
              <a:spLocks/>
            </p:cNvSpPr>
            <p:nvPr/>
          </p:nvSpPr>
          <p:spPr bwMode="auto">
            <a:xfrm>
              <a:off x="1117600" y="2095500"/>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 name="Freeform 10"/>
            <p:cNvSpPr>
              <a:spLocks/>
            </p:cNvSpPr>
            <p:nvPr/>
          </p:nvSpPr>
          <p:spPr bwMode="auto">
            <a:xfrm>
              <a:off x="2454275" y="1057275"/>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 name="Freeform 10"/>
            <p:cNvSpPr>
              <a:spLocks/>
            </p:cNvSpPr>
            <p:nvPr/>
          </p:nvSpPr>
          <p:spPr bwMode="auto">
            <a:xfrm>
              <a:off x="1765300" y="996950"/>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4" name="Groupe 53"/>
          <p:cNvGrpSpPr/>
          <p:nvPr/>
        </p:nvGrpSpPr>
        <p:grpSpPr>
          <a:xfrm>
            <a:off x="3419872" y="4274925"/>
            <a:ext cx="2388725" cy="2298707"/>
            <a:chOff x="617538" y="511175"/>
            <a:chExt cx="5535612" cy="5745163"/>
          </a:xfrm>
        </p:grpSpPr>
        <p:pic>
          <p:nvPicPr>
            <p:cNvPr id="55" name="Image 6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29581">
              <a:off x="1169988" y="3186113"/>
              <a:ext cx="3873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 57"/>
            <p:cNvPicPr>
              <a:picLocks noChangeAspect="1"/>
            </p:cNvPicPr>
            <p:nvPr/>
          </p:nvPicPr>
          <p:blipFill>
            <a:blip r:embed="rId7" cstate="print">
              <a:extLst>
                <a:ext uri="{28A0092B-C50C-407E-A947-70E740481C1C}">
                  <a14:useLocalDpi xmlns:a14="http://schemas.microsoft.com/office/drawing/2010/main" val="0"/>
                </a:ext>
              </a:extLst>
            </a:blip>
            <a:srcRect l="31810" t="17467" r="7138"/>
            <a:stretch>
              <a:fillRect/>
            </a:stretch>
          </p:blipFill>
          <p:spPr bwMode="auto">
            <a:xfrm rot="3942182">
              <a:off x="2444750" y="922338"/>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Image 52"/>
            <p:cNvPicPr>
              <a:picLocks noChangeAspect="1"/>
            </p:cNvPicPr>
            <p:nvPr/>
          </p:nvPicPr>
          <p:blipFill>
            <a:blip r:embed="rId8" cstate="print">
              <a:extLst>
                <a:ext uri="{28A0092B-C50C-407E-A947-70E740481C1C}">
                  <a14:useLocalDpi xmlns:a14="http://schemas.microsoft.com/office/drawing/2010/main" val="0"/>
                </a:ext>
              </a:extLst>
            </a:blip>
            <a:srcRect l="31810" t="17467" r="7138"/>
            <a:stretch>
              <a:fillRect/>
            </a:stretch>
          </p:blipFill>
          <p:spPr bwMode="auto">
            <a:xfrm rot="3942182">
              <a:off x="1808163" y="2197100"/>
              <a:ext cx="53498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Image 53"/>
            <p:cNvPicPr>
              <a:picLocks noChangeAspect="1"/>
            </p:cNvPicPr>
            <p:nvPr/>
          </p:nvPicPr>
          <p:blipFill>
            <a:blip r:embed="rId7" cstate="print">
              <a:extLst>
                <a:ext uri="{28A0092B-C50C-407E-A947-70E740481C1C}">
                  <a14:useLocalDpi xmlns:a14="http://schemas.microsoft.com/office/drawing/2010/main" val="0"/>
                </a:ext>
              </a:extLst>
            </a:blip>
            <a:srcRect l="31810" t="17467" r="7138"/>
            <a:stretch>
              <a:fillRect/>
            </a:stretch>
          </p:blipFill>
          <p:spPr bwMode="auto">
            <a:xfrm rot="3942182">
              <a:off x="1762125" y="1522413"/>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Image 54"/>
            <p:cNvPicPr>
              <a:picLocks noChangeAspect="1"/>
            </p:cNvPicPr>
            <p:nvPr/>
          </p:nvPicPr>
          <p:blipFill>
            <a:blip r:embed="rId7" cstate="print">
              <a:extLst>
                <a:ext uri="{28A0092B-C50C-407E-A947-70E740481C1C}">
                  <a14:useLocalDpi xmlns:a14="http://schemas.microsoft.com/office/drawing/2010/main" val="0"/>
                </a:ext>
              </a:extLst>
            </a:blip>
            <a:srcRect l="31810" t="17467" r="7138"/>
            <a:stretch>
              <a:fillRect/>
            </a:stretch>
          </p:blipFill>
          <p:spPr bwMode="auto">
            <a:xfrm rot="3942182">
              <a:off x="1738312" y="631826"/>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Image 55"/>
            <p:cNvPicPr>
              <a:picLocks noChangeAspect="1"/>
            </p:cNvPicPr>
            <p:nvPr/>
          </p:nvPicPr>
          <p:blipFill>
            <a:blip r:embed="rId9" cstate="print">
              <a:extLst>
                <a:ext uri="{28A0092B-C50C-407E-A947-70E740481C1C}">
                  <a14:useLocalDpi xmlns:a14="http://schemas.microsoft.com/office/drawing/2010/main" val="0"/>
                </a:ext>
              </a:extLst>
            </a:blip>
            <a:srcRect l="31810" t="17467" r="7138"/>
            <a:stretch>
              <a:fillRect/>
            </a:stretch>
          </p:blipFill>
          <p:spPr bwMode="auto">
            <a:xfrm rot="19573802">
              <a:off x="1195388" y="1081088"/>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Image 56"/>
            <p:cNvPicPr>
              <a:picLocks noChangeAspect="1"/>
            </p:cNvPicPr>
            <p:nvPr/>
          </p:nvPicPr>
          <p:blipFill>
            <a:blip r:embed="rId9" cstate="print">
              <a:extLst>
                <a:ext uri="{28A0092B-C50C-407E-A947-70E740481C1C}">
                  <a14:useLocalDpi xmlns:a14="http://schemas.microsoft.com/office/drawing/2010/main" val="0"/>
                </a:ext>
              </a:extLst>
            </a:blip>
            <a:srcRect l="31810" t="17467" r="7138"/>
            <a:stretch>
              <a:fillRect/>
            </a:stretch>
          </p:blipFill>
          <p:spPr bwMode="auto">
            <a:xfrm rot="19573802">
              <a:off x="1195388" y="1879600"/>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Image 50"/>
            <p:cNvPicPr>
              <a:picLocks noChangeAspect="1"/>
            </p:cNvPicPr>
            <p:nvPr/>
          </p:nvPicPr>
          <p:blipFill>
            <a:blip r:embed="rId9" cstate="print">
              <a:extLst>
                <a:ext uri="{28A0092B-C50C-407E-A947-70E740481C1C}">
                  <a14:useLocalDpi xmlns:a14="http://schemas.microsoft.com/office/drawing/2010/main" val="0"/>
                </a:ext>
              </a:extLst>
            </a:blip>
            <a:srcRect l="31810" t="17467" r="7138"/>
            <a:stretch>
              <a:fillRect/>
            </a:stretch>
          </p:blipFill>
          <p:spPr bwMode="auto">
            <a:xfrm rot="20671395">
              <a:off x="617538" y="1914525"/>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Image 49"/>
            <p:cNvPicPr>
              <a:picLocks noChangeAspect="1"/>
            </p:cNvPicPr>
            <p:nvPr/>
          </p:nvPicPr>
          <p:blipFill>
            <a:blip r:embed="rId9" cstate="print">
              <a:extLst>
                <a:ext uri="{28A0092B-C50C-407E-A947-70E740481C1C}">
                  <a14:useLocalDpi xmlns:a14="http://schemas.microsoft.com/office/drawing/2010/main" val="0"/>
                </a:ext>
              </a:extLst>
            </a:blip>
            <a:srcRect l="31810" t="17467" r="7138"/>
            <a:stretch>
              <a:fillRect/>
            </a:stretch>
          </p:blipFill>
          <p:spPr bwMode="auto">
            <a:xfrm rot="20671395">
              <a:off x="671513" y="3109913"/>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Image 51"/>
            <p:cNvPicPr>
              <a:picLocks noChangeAspect="1"/>
            </p:cNvPicPr>
            <p:nvPr/>
          </p:nvPicPr>
          <p:blipFill>
            <a:blip r:embed="rId8" cstate="print">
              <a:extLst>
                <a:ext uri="{28A0092B-C50C-407E-A947-70E740481C1C}">
                  <a14:useLocalDpi xmlns:a14="http://schemas.microsoft.com/office/drawing/2010/main" val="0"/>
                </a:ext>
              </a:extLst>
            </a:blip>
            <a:srcRect l="31810" t="17467" r="7138"/>
            <a:stretch>
              <a:fillRect/>
            </a:stretch>
          </p:blipFill>
          <p:spPr bwMode="auto">
            <a:xfrm rot="3942182">
              <a:off x="1096169" y="2413794"/>
              <a:ext cx="534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Image 48"/>
            <p:cNvPicPr>
              <a:picLocks noChangeAspect="1"/>
            </p:cNvPicPr>
            <p:nvPr/>
          </p:nvPicPr>
          <p:blipFill>
            <a:blip r:embed="rId10" cstate="print">
              <a:extLst>
                <a:ext uri="{28A0092B-C50C-407E-A947-70E740481C1C}">
                  <a14:useLocalDpi xmlns:a14="http://schemas.microsoft.com/office/drawing/2010/main" val="0"/>
                </a:ext>
              </a:extLst>
            </a:blip>
            <a:srcRect l="31810" t="17467" r="7138"/>
            <a:stretch>
              <a:fillRect/>
            </a:stretch>
          </p:blipFill>
          <p:spPr bwMode="auto">
            <a:xfrm rot="20671395">
              <a:off x="2465388" y="1646238"/>
              <a:ext cx="534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Image 45"/>
            <p:cNvPicPr>
              <a:picLocks noChangeAspect="1"/>
            </p:cNvPicPr>
            <p:nvPr/>
          </p:nvPicPr>
          <p:blipFill>
            <a:blip r:embed="rId7" cstate="print">
              <a:extLst>
                <a:ext uri="{28A0092B-C50C-407E-A947-70E740481C1C}">
                  <a14:useLocalDpi xmlns:a14="http://schemas.microsoft.com/office/drawing/2010/main" val="0"/>
                </a:ext>
              </a:extLst>
            </a:blip>
            <a:srcRect l="31810" t="17467" r="7138"/>
            <a:stretch>
              <a:fillRect/>
            </a:stretch>
          </p:blipFill>
          <p:spPr bwMode="auto">
            <a:xfrm rot="3849856">
              <a:off x="2898775" y="2139951"/>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Image 47"/>
            <p:cNvPicPr>
              <a:picLocks noChangeAspect="1"/>
            </p:cNvPicPr>
            <p:nvPr/>
          </p:nvPicPr>
          <p:blipFill>
            <a:blip r:embed="rId10" cstate="print">
              <a:extLst>
                <a:ext uri="{28A0092B-C50C-407E-A947-70E740481C1C}">
                  <a14:useLocalDpi xmlns:a14="http://schemas.microsoft.com/office/drawing/2010/main" val="0"/>
                </a:ext>
              </a:extLst>
            </a:blip>
            <a:srcRect l="31810" t="17467" r="7138"/>
            <a:stretch>
              <a:fillRect/>
            </a:stretch>
          </p:blipFill>
          <p:spPr bwMode="auto">
            <a:xfrm rot="20462136">
              <a:off x="2465388" y="2589213"/>
              <a:ext cx="534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Image 46"/>
            <p:cNvPicPr>
              <a:picLocks noChangeAspect="1"/>
            </p:cNvPicPr>
            <p:nvPr/>
          </p:nvPicPr>
          <p:blipFill>
            <a:blip r:embed="rId7" cstate="print">
              <a:extLst>
                <a:ext uri="{28A0092B-C50C-407E-A947-70E740481C1C}">
                  <a14:useLocalDpi xmlns:a14="http://schemas.microsoft.com/office/drawing/2010/main" val="0"/>
                </a:ext>
              </a:extLst>
            </a:blip>
            <a:srcRect l="31810" t="17467" r="7138"/>
            <a:stretch>
              <a:fillRect/>
            </a:stretch>
          </p:blipFill>
          <p:spPr bwMode="auto">
            <a:xfrm rot="4592863">
              <a:off x="3030537" y="3025776"/>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Image 42"/>
            <p:cNvPicPr>
              <a:picLocks noChangeAspect="1"/>
            </p:cNvPicPr>
            <p:nvPr/>
          </p:nvPicPr>
          <p:blipFill>
            <a:blip r:embed="rId9" cstate="print">
              <a:extLst>
                <a:ext uri="{28A0092B-C50C-407E-A947-70E740481C1C}">
                  <a14:useLocalDpi xmlns:a14="http://schemas.microsoft.com/office/drawing/2010/main" val="0"/>
                </a:ext>
              </a:extLst>
            </a:blip>
            <a:srcRect l="31810" t="17467" r="7138"/>
            <a:stretch>
              <a:fillRect/>
            </a:stretch>
          </p:blipFill>
          <p:spPr bwMode="auto">
            <a:xfrm rot="20462136">
              <a:off x="3255963" y="1081088"/>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Image 43"/>
            <p:cNvPicPr>
              <a:picLocks noChangeAspect="1"/>
            </p:cNvPicPr>
            <p:nvPr/>
          </p:nvPicPr>
          <p:blipFill>
            <a:blip r:embed="rId9" cstate="print">
              <a:extLst>
                <a:ext uri="{28A0092B-C50C-407E-A947-70E740481C1C}">
                  <a14:useLocalDpi xmlns:a14="http://schemas.microsoft.com/office/drawing/2010/main" val="0"/>
                </a:ext>
              </a:extLst>
            </a:blip>
            <a:srcRect l="31810" t="17467" r="7138"/>
            <a:stretch>
              <a:fillRect/>
            </a:stretch>
          </p:blipFill>
          <p:spPr bwMode="auto">
            <a:xfrm rot="20462136">
              <a:off x="3290888" y="1762125"/>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Image 44"/>
            <p:cNvPicPr>
              <a:picLocks noChangeAspect="1"/>
            </p:cNvPicPr>
            <p:nvPr/>
          </p:nvPicPr>
          <p:blipFill>
            <a:blip r:embed="rId9" cstate="print">
              <a:extLst>
                <a:ext uri="{28A0092B-C50C-407E-A947-70E740481C1C}">
                  <a14:useLocalDpi xmlns:a14="http://schemas.microsoft.com/office/drawing/2010/main" val="0"/>
                </a:ext>
              </a:extLst>
            </a:blip>
            <a:srcRect l="31810" t="17467" r="7138"/>
            <a:stretch>
              <a:fillRect/>
            </a:stretch>
          </p:blipFill>
          <p:spPr bwMode="auto">
            <a:xfrm rot="20462136">
              <a:off x="3352800" y="2559050"/>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Image 41"/>
            <p:cNvPicPr>
              <a:picLocks noChangeAspect="1"/>
            </p:cNvPicPr>
            <p:nvPr/>
          </p:nvPicPr>
          <p:blipFill>
            <a:blip r:embed="rId7" cstate="print">
              <a:extLst>
                <a:ext uri="{28A0092B-C50C-407E-A947-70E740481C1C}">
                  <a14:useLocalDpi xmlns:a14="http://schemas.microsoft.com/office/drawing/2010/main" val="0"/>
                </a:ext>
              </a:extLst>
            </a:blip>
            <a:srcRect l="31810" t="17467" r="7138"/>
            <a:stretch>
              <a:fillRect/>
            </a:stretch>
          </p:blipFill>
          <p:spPr bwMode="auto">
            <a:xfrm rot="3721900">
              <a:off x="4319587" y="458788"/>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Image 38"/>
            <p:cNvPicPr>
              <a:picLocks noChangeAspect="1"/>
            </p:cNvPicPr>
            <p:nvPr/>
          </p:nvPicPr>
          <p:blipFill>
            <a:blip r:embed="rId10" cstate="print">
              <a:extLst>
                <a:ext uri="{28A0092B-C50C-407E-A947-70E740481C1C}">
                  <a14:useLocalDpi xmlns:a14="http://schemas.microsoft.com/office/drawing/2010/main" val="0"/>
                </a:ext>
              </a:extLst>
            </a:blip>
            <a:srcRect l="31810" t="17467" r="7138"/>
            <a:stretch>
              <a:fillRect/>
            </a:stretch>
          </p:blipFill>
          <p:spPr bwMode="auto">
            <a:xfrm rot="20462136">
              <a:off x="3854450" y="833438"/>
              <a:ext cx="534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Image 39"/>
            <p:cNvPicPr>
              <a:picLocks noChangeAspect="1"/>
            </p:cNvPicPr>
            <p:nvPr/>
          </p:nvPicPr>
          <p:blipFill>
            <a:blip r:embed="rId9" cstate="print">
              <a:extLst>
                <a:ext uri="{28A0092B-C50C-407E-A947-70E740481C1C}">
                  <a14:useLocalDpi xmlns:a14="http://schemas.microsoft.com/office/drawing/2010/main" val="0"/>
                </a:ext>
              </a:extLst>
            </a:blip>
            <a:srcRect l="31810" t="17467" r="7138"/>
            <a:stretch>
              <a:fillRect/>
            </a:stretch>
          </p:blipFill>
          <p:spPr bwMode="auto">
            <a:xfrm rot="20462136">
              <a:off x="3873500" y="1471613"/>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Image 40"/>
            <p:cNvPicPr>
              <a:picLocks noChangeAspect="1"/>
            </p:cNvPicPr>
            <p:nvPr/>
          </p:nvPicPr>
          <p:blipFill>
            <a:blip r:embed="rId9" cstate="print">
              <a:extLst>
                <a:ext uri="{28A0092B-C50C-407E-A947-70E740481C1C}">
                  <a14:useLocalDpi xmlns:a14="http://schemas.microsoft.com/office/drawing/2010/main" val="0"/>
                </a:ext>
              </a:extLst>
            </a:blip>
            <a:srcRect l="31810" t="17467" r="7138"/>
            <a:stretch>
              <a:fillRect/>
            </a:stretch>
          </p:blipFill>
          <p:spPr bwMode="auto">
            <a:xfrm rot="20462136">
              <a:off x="4503738" y="1492250"/>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Image 36"/>
            <p:cNvPicPr>
              <a:picLocks noChangeAspect="1"/>
            </p:cNvPicPr>
            <p:nvPr/>
          </p:nvPicPr>
          <p:blipFill>
            <a:blip r:embed="rId10" cstate="print">
              <a:extLst>
                <a:ext uri="{28A0092B-C50C-407E-A947-70E740481C1C}">
                  <a14:useLocalDpi xmlns:a14="http://schemas.microsoft.com/office/drawing/2010/main" val="0"/>
                </a:ext>
              </a:extLst>
            </a:blip>
            <a:srcRect l="31810" t="17467" r="7138"/>
            <a:stretch>
              <a:fillRect/>
            </a:stretch>
          </p:blipFill>
          <p:spPr bwMode="auto">
            <a:xfrm rot="20462136">
              <a:off x="3922713" y="2198688"/>
              <a:ext cx="534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 3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834952">
              <a:off x="4884738" y="895350"/>
              <a:ext cx="87788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Image 37"/>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462136">
              <a:off x="4583113" y="2087563"/>
              <a:ext cx="8794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Image 3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506698">
              <a:off x="5326063" y="2622550"/>
              <a:ext cx="87788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Image 32"/>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462136">
              <a:off x="4691063" y="3000375"/>
              <a:ext cx="87788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Freeform 3"/>
            <p:cNvSpPr>
              <a:spLocks/>
            </p:cNvSpPr>
            <p:nvPr/>
          </p:nvSpPr>
          <p:spPr bwMode="auto">
            <a:xfrm>
              <a:off x="3057525" y="4076700"/>
              <a:ext cx="652463" cy="1406525"/>
            </a:xfrm>
            <a:custGeom>
              <a:avLst/>
              <a:gdLst>
                <a:gd name="T0" fmla="*/ 2147483647 w 411"/>
                <a:gd name="T1" fmla="*/ 2147483647 h 886"/>
                <a:gd name="T2" fmla="*/ 2147483647 w 411"/>
                <a:gd name="T3" fmla="*/ 2147483647 h 886"/>
                <a:gd name="T4" fmla="*/ 2147483647 w 411"/>
                <a:gd name="T5" fmla="*/ 2147483647 h 886"/>
                <a:gd name="T6" fmla="*/ 2147483647 w 411"/>
                <a:gd name="T7" fmla="*/ 0 h 886"/>
                <a:gd name="T8" fmla="*/ 2147483647 w 411"/>
                <a:gd name="T9" fmla="*/ 2147483647 h 886"/>
                <a:gd name="T10" fmla="*/ 2147483647 w 411"/>
                <a:gd name="T11" fmla="*/ 2147483647 h 886"/>
                <a:gd name="T12" fmla="*/ 2147483647 w 411"/>
                <a:gd name="T13" fmla="*/ 2147483647 h 886"/>
                <a:gd name="T14" fmla="*/ 2147483647 w 411"/>
                <a:gd name="T15" fmla="*/ 2147483647 h 886"/>
                <a:gd name="T16" fmla="*/ 2147483647 w 411"/>
                <a:gd name="T17" fmla="*/ 2147483647 h 886"/>
                <a:gd name="T18" fmla="*/ 2147483647 w 411"/>
                <a:gd name="T19" fmla="*/ 2147483647 h 886"/>
                <a:gd name="T20" fmla="*/ 2147483647 w 411"/>
                <a:gd name="T21" fmla="*/ 2147483647 h 886"/>
                <a:gd name="T22" fmla="*/ 2147483647 w 411"/>
                <a:gd name="T23" fmla="*/ 2147483647 h 8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1" h="886">
                  <a:moveTo>
                    <a:pt x="387" y="833"/>
                  </a:moveTo>
                  <a:cubicBezTo>
                    <a:pt x="411" y="737"/>
                    <a:pt x="347" y="589"/>
                    <a:pt x="334" y="487"/>
                  </a:cubicBezTo>
                  <a:cubicBezTo>
                    <a:pt x="338" y="428"/>
                    <a:pt x="351" y="369"/>
                    <a:pt x="351" y="310"/>
                  </a:cubicBezTo>
                  <a:cubicBezTo>
                    <a:pt x="351" y="200"/>
                    <a:pt x="337" y="107"/>
                    <a:pt x="325" y="0"/>
                  </a:cubicBezTo>
                  <a:cubicBezTo>
                    <a:pt x="243" y="6"/>
                    <a:pt x="176" y="18"/>
                    <a:pt x="94" y="26"/>
                  </a:cubicBezTo>
                  <a:cubicBezTo>
                    <a:pt x="76" y="32"/>
                    <a:pt x="59" y="38"/>
                    <a:pt x="41" y="44"/>
                  </a:cubicBezTo>
                  <a:cubicBezTo>
                    <a:pt x="32" y="47"/>
                    <a:pt x="15" y="53"/>
                    <a:pt x="15" y="53"/>
                  </a:cubicBezTo>
                  <a:cubicBezTo>
                    <a:pt x="0" y="96"/>
                    <a:pt x="28" y="147"/>
                    <a:pt x="50" y="186"/>
                  </a:cubicBezTo>
                  <a:cubicBezTo>
                    <a:pt x="60" y="205"/>
                    <a:pt x="86" y="239"/>
                    <a:pt x="86" y="239"/>
                  </a:cubicBezTo>
                  <a:cubicBezTo>
                    <a:pt x="110" y="317"/>
                    <a:pt x="118" y="399"/>
                    <a:pt x="139" y="478"/>
                  </a:cubicBezTo>
                  <a:cubicBezTo>
                    <a:pt x="157" y="544"/>
                    <a:pt x="167" y="593"/>
                    <a:pt x="174" y="664"/>
                  </a:cubicBezTo>
                  <a:cubicBezTo>
                    <a:pt x="183" y="868"/>
                    <a:pt x="183" y="794"/>
                    <a:pt x="183" y="886"/>
                  </a:cubicBezTo>
                </a:path>
              </a:pathLst>
            </a:custGeom>
            <a:solidFill>
              <a:srgbClr val="996633"/>
            </a:solidFill>
            <a:ln w="9525">
              <a:solidFill>
                <a:srgbClr val="99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 name="Freeform 2"/>
            <p:cNvSpPr>
              <a:spLocks/>
            </p:cNvSpPr>
            <p:nvPr/>
          </p:nvSpPr>
          <p:spPr bwMode="auto">
            <a:xfrm>
              <a:off x="3263900" y="5373688"/>
              <a:ext cx="520700" cy="882650"/>
            </a:xfrm>
            <a:custGeom>
              <a:avLst/>
              <a:gdLst>
                <a:gd name="T0" fmla="*/ 2147483647 w 328"/>
                <a:gd name="T1" fmla="*/ 2147483647 h 556"/>
                <a:gd name="T2" fmla="*/ 2147483647 w 328"/>
                <a:gd name="T3" fmla="*/ 2147483647 h 556"/>
                <a:gd name="T4" fmla="*/ 2147483647 w 328"/>
                <a:gd name="T5" fmla="*/ 2147483647 h 556"/>
                <a:gd name="T6" fmla="*/ 2147483647 w 328"/>
                <a:gd name="T7" fmla="*/ 2147483647 h 556"/>
                <a:gd name="T8" fmla="*/ 2147483647 w 328"/>
                <a:gd name="T9" fmla="*/ 2147483647 h 556"/>
                <a:gd name="T10" fmla="*/ 2147483647 w 328"/>
                <a:gd name="T11" fmla="*/ 2147483647 h 556"/>
                <a:gd name="T12" fmla="*/ 2147483647 w 328"/>
                <a:gd name="T13" fmla="*/ 2147483647 h 556"/>
                <a:gd name="T14" fmla="*/ 2147483647 w 328"/>
                <a:gd name="T15" fmla="*/ 2147483647 h 556"/>
                <a:gd name="T16" fmla="*/ 2147483647 w 328"/>
                <a:gd name="T17" fmla="*/ 2147483647 h 556"/>
                <a:gd name="T18" fmla="*/ 2147483647 w 328"/>
                <a:gd name="T19" fmla="*/ 2147483647 h 556"/>
                <a:gd name="T20" fmla="*/ 2147483647 w 328"/>
                <a:gd name="T21" fmla="*/ 2147483647 h 556"/>
                <a:gd name="T22" fmla="*/ 2147483647 w 328"/>
                <a:gd name="T23" fmla="*/ 2147483647 h 556"/>
                <a:gd name="T24" fmla="*/ 2147483647 w 328"/>
                <a:gd name="T25" fmla="*/ 2147483647 h 556"/>
                <a:gd name="T26" fmla="*/ 2147483647 w 328"/>
                <a:gd name="T27" fmla="*/ 2147483647 h 556"/>
                <a:gd name="T28" fmla="*/ 0 w 328"/>
                <a:gd name="T29" fmla="*/ 2147483647 h 556"/>
                <a:gd name="T30" fmla="*/ 2147483647 w 328"/>
                <a:gd name="T31" fmla="*/ 2147483647 h 556"/>
                <a:gd name="T32" fmla="*/ 2147483647 w 328"/>
                <a:gd name="T33" fmla="*/ 2147483647 h 5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8" h="556">
                  <a:moveTo>
                    <a:pt x="266" y="530"/>
                  </a:moveTo>
                  <a:cubicBezTo>
                    <a:pt x="269" y="509"/>
                    <a:pt x="266" y="486"/>
                    <a:pt x="275" y="467"/>
                  </a:cubicBezTo>
                  <a:cubicBezTo>
                    <a:pt x="279" y="459"/>
                    <a:pt x="295" y="466"/>
                    <a:pt x="301" y="459"/>
                  </a:cubicBezTo>
                  <a:cubicBezTo>
                    <a:pt x="309" y="449"/>
                    <a:pt x="306" y="435"/>
                    <a:pt x="310" y="423"/>
                  </a:cubicBezTo>
                  <a:cubicBezTo>
                    <a:pt x="315" y="405"/>
                    <a:pt x="328" y="370"/>
                    <a:pt x="328" y="370"/>
                  </a:cubicBezTo>
                  <a:cubicBezTo>
                    <a:pt x="307" y="308"/>
                    <a:pt x="316" y="335"/>
                    <a:pt x="301" y="290"/>
                  </a:cubicBezTo>
                  <a:cubicBezTo>
                    <a:pt x="291" y="261"/>
                    <a:pt x="267" y="239"/>
                    <a:pt x="257" y="211"/>
                  </a:cubicBezTo>
                  <a:cubicBezTo>
                    <a:pt x="260" y="146"/>
                    <a:pt x="272" y="81"/>
                    <a:pt x="266" y="16"/>
                  </a:cubicBezTo>
                  <a:cubicBezTo>
                    <a:pt x="265" y="0"/>
                    <a:pt x="226" y="8"/>
                    <a:pt x="186" y="16"/>
                  </a:cubicBezTo>
                  <a:cubicBezTo>
                    <a:pt x="128" y="28"/>
                    <a:pt x="106" y="36"/>
                    <a:pt x="35" y="42"/>
                  </a:cubicBezTo>
                  <a:cubicBezTo>
                    <a:pt x="53" y="95"/>
                    <a:pt x="72" y="148"/>
                    <a:pt x="88" y="202"/>
                  </a:cubicBezTo>
                  <a:cubicBezTo>
                    <a:pt x="85" y="220"/>
                    <a:pt x="91" y="241"/>
                    <a:pt x="80" y="255"/>
                  </a:cubicBezTo>
                  <a:cubicBezTo>
                    <a:pt x="74" y="262"/>
                    <a:pt x="61" y="241"/>
                    <a:pt x="53" y="246"/>
                  </a:cubicBezTo>
                  <a:cubicBezTo>
                    <a:pt x="36" y="258"/>
                    <a:pt x="30" y="281"/>
                    <a:pt x="18" y="299"/>
                  </a:cubicBezTo>
                  <a:cubicBezTo>
                    <a:pt x="12" y="308"/>
                    <a:pt x="0" y="326"/>
                    <a:pt x="0" y="326"/>
                  </a:cubicBezTo>
                  <a:cubicBezTo>
                    <a:pt x="13" y="375"/>
                    <a:pt x="18" y="406"/>
                    <a:pt x="53" y="441"/>
                  </a:cubicBezTo>
                  <a:cubicBezTo>
                    <a:pt x="66" y="479"/>
                    <a:pt x="71" y="516"/>
                    <a:pt x="71" y="556"/>
                  </a:cubicBezTo>
                </a:path>
              </a:pathLst>
            </a:custGeom>
            <a:solidFill>
              <a:srgbClr val="996633"/>
            </a:solidFill>
            <a:ln w="9525">
              <a:solidFill>
                <a:srgbClr val="99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3" name="Freeform 4"/>
            <p:cNvSpPr>
              <a:spLocks/>
            </p:cNvSpPr>
            <p:nvPr/>
          </p:nvSpPr>
          <p:spPr bwMode="auto">
            <a:xfrm>
              <a:off x="2806700" y="3694113"/>
              <a:ext cx="788988" cy="536575"/>
            </a:xfrm>
            <a:custGeom>
              <a:avLst/>
              <a:gdLst>
                <a:gd name="T0" fmla="*/ 2147483647 w 782"/>
                <a:gd name="T1" fmla="*/ 2147483647 h 337"/>
                <a:gd name="T2" fmla="*/ 2147483647 w 782"/>
                <a:gd name="T3" fmla="*/ 2147483647 h 337"/>
                <a:gd name="T4" fmla="*/ 2147483647 w 782"/>
                <a:gd name="T5" fmla="*/ 2147483647 h 337"/>
                <a:gd name="T6" fmla="*/ 2147483647 w 782"/>
                <a:gd name="T7" fmla="*/ 2147483647 h 337"/>
                <a:gd name="T8" fmla="*/ 2147483647 w 782"/>
                <a:gd name="T9" fmla="*/ 2147483647 h 337"/>
                <a:gd name="T10" fmla="*/ 2147483647 w 782"/>
                <a:gd name="T11" fmla="*/ 2147483647 h 337"/>
                <a:gd name="T12" fmla="*/ 2147483647 w 782"/>
                <a:gd name="T13" fmla="*/ 2147483647 h 337"/>
                <a:gd name="T14" fmla="*/ 2147483647 w 782"/>
                <a:gd name="T15" fmla="*/ 0 h 337"/>
                <a:gd name="T16" fmla="*/ 2147483647 w 782"/>
                <a:gd name="T17" fmla="*/ 2147483647 h 337"/>
                <a:gd name="T18" fmla="*/ 2147483647 w 782"/>
                <a:gd name="T19" fmla="*/ 2147483647 h 337"/>
                <a:gd name="T20" fmla="*/ 2147483647 w 782"/>
                <a:gd name="T21" fmla="*/ 2147483647 h 337"/>
                <a:gd name="T22" fmla="*/ 0 w 782"/>
                <a:gd name="T23" fmla="*/ 2147483647 h 337"/>
                <a:gd name="T24" fmla="*/ 2147483647 w 782"/>
                <a:gd name="T25" fmla="*/ 2147483647 h 337"/>
                <a:gd name="T26" fmla="*/ 2147483647 w 782"/>
                <a:gd name="T27" fmla="*/ 2147483647 h 337"/>
                <a:gd name="T28" fmla="*/ 2147483647 w 782"/>
                <a:gd name="T29" fmla="*/ 2147483647 h 337"/>
                <a:gd name="T30" fmla="*/ 2147483647 w 782"/>
                <a:gd name="T31" fmla="*/ 2147483647 h 337"/>
                <a:gd name="T32" fmla="*/ 2147483647 w 782"/>
                <a:gd name="T33" fmla="*/ 2147483647 h 3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2" h="337">
                  <a:moveTo>
                    <a:pt x="496" y="275"/>
                  </a:moveTo>
                  <a:cubicBezTo>
                    <a:pt x="514" y="269"/>
                    <a:pt x="531" y="263"/>
                    <a:pt x="549" y="257"/>
                  </a:cubicBezTo>
                  <a:cubicBezTo>
                    <a:pt x="558" y="254"/>
                    <a:pt x="576" y="248"/>
                    <a:pt x="576" y="248"/>
                  </a:cubicBezTo>
                  <a:cubicBezTo>
                    <a:pt x="647" y="256"/>
                    <a:pt x="686" y="270"/>
                    <a:pt x="753" y="248"/>
                  </a:cubicBezTo>
                  <a:cubicBezTo>
                    <a:pt x="782" y="162"/>
                    <a:pt x="752" y="91"/>
                    <a:pt x="682" y="44"/>
                  </a:cubicBezTo>
                  <a:cubicBezTo>
                    <a:pt x="643" y="83"/>
                    <a:pt x="603" y="97"/>
                    <a:pt x="549" y="106"/>
                  </a:cubicBezTo>
                  <a:cubicBezTo>
                    <a:pt x="499" y="97"/>
                    <a:pt x="447" y="87"/>
                    <a:pt x="398" y="71"/>
                  </a:cubicBezTo>
                  <a:cubicBezTo>
                    <a:pt x="367" y="22"/>
                    <a:pt x="303" y="9"/>
                    <a:pt x="248" y="0"/>
                  </a:cubicBezTo>
                  <a:cubicBezTo>
                    <a:pt x="204" y="3"/>
                    <a:pt x="159" y="5"/>
                    <a:pt x="115" y="9"/>
                  </a:cubicBezTo>
                  <a:cubicBezTo>
                    <a:pt x="91" y="11"/>
                    <a:pt x="66" y="8"/>
                    <a:pt x="44" y="18"/>
                  </a:cubicBezTo>
                  <a:cubicBezTo>
                    <a:pt x="36" y="22"/>
                    <a:pt x="38" y="35"/>
                    <a:pt x="35" y="44"/>
                  </a:cubicBezTo>
                  <a:cubicBezTo>
                    <a:pt x="25" y="77"/>
                    <a:pt x="11" y="101"/>
                    <a:pt x="0" y="133"/>
                  </a:cubicBezTo>
                  <a:cubicBezTo>
                    <a:pt x="6" y="151"/>
                    <a:pt x="8" y="170"/>
                    <a:pt x="17" y="186"/>
                  </a:cubicBezTo>
                  <a:cubicBezTo>
                    <a:pt x="27" y="205"/>
                    <a:pt x="53" y="239"/>
                    <a:pt x="53" y="239"/>
                  </a:cubicBezTo>
                  <a:cubicBezTo>
                    <a:pt x="56" y="248"/>
                    <a:pt x="55" y="259"/>
                    <a:pt x="62" y="266"/>
                  </a:cubicBezTo>
                  <a:cubicBezTo>
                    <a:pt x="68" y="273"/>
                    <a:pt x="80" y="271"/>
                    <a:pt x="88" y="275"/>
                  </a:cubicBezTo>
                  <a:cubicBezTo>
                    <a:pt x="122" y="294"/>
                    <a:pt x="151" y="320"/>
                    <a:pt x="186" y="337"/>
                  </a:cubicBezTo>
                </a:path>
              </a:pathLst>
            </a:custGeom>
            <a:solidFill>
              <a:srgbClr val="996633"/>
            </a:solidFill>
            <a:ln w="9525">
              <a:solidFill>
                <a:srgbClr val="99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4" name="Line 5"/>
            <p:cNvSpPr>
              <a:spLocks noChangeShapeType="1"/>
            </p:cNvSpPr>
            <p:nvPr/>
          </p:nvSpPr>
          <p:spPr bwMode="auto">
            <a:xfrm flipH="1">
              <a:off x="762000" y="39624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5" name="Freeform 7"/>
            <p:cNvSpPr>
              <a:spLocks/>
            </p:cNvSpPr>
            <p:nvPr/>
          </p:nvSpPr>
          <p:spPr bwMode="auto">
            <a:xfrm>
              <a:off x="1181100" y="2835275"/>
              <a:ext cx="1789113" cy="1241425"/>
            </a:xfrm>
            <a:custGeom>
              <a:avLst/>
              <a:gdLst>
                <a:gd name="T0" fmla="*/ 2147483647 w 1127"/>
                <a:gd name="T1" fmla="*/ 2147483647 h 782"/>
                <a:gd name="T2" fmla="*/ 2147483647 w 1127"/>
                <a:gd name="T3" fmla="*/ 2147483647 h 782"/>
                <a:gd name="T4" fmla="*/ 2147483647 w 1127"/>
                <a:gd name="T5" fmla="*/ 2147483647 h 782"/>
                <a:gd name="T6" fmla="*/ 2147483647 w 1127"/>
                <a:gd name="T7" fmla="*/ 2147483647 h 782"/>
                <a:gd name="T8" fmla="*/ 2147483647 w 1127"/>
                <a:gd name="T9" fmla="*/ 2147483647 h 782"/>
                <a:gd name="T10" fmla="*/ 2147483647 w 1127"/>
                <a:gd name="T11" fmla="*/ 2147483647 h 782"/>
                <a:gd name="T12" fmla="*/ 2147483647 w 1127"/>
                <a:gd name="T13" fmla="*/ 2147483647 h 782"/>
                <a:gd name="T14" fmla="*/ 2147483647 w 1127"/>
                <a:gd name="T15" fmla="*/ 2147483647 h 782"/>
                <a:gd name="T16" fmla="*/ 2147483647 w 1127"/>
                <a:gd name="T17" fmla="*/ 2147483647 h 782"/>
                <a:gd name="T18" fmla="*/ 2147483647 w 1127"/>
                <a:gd name="T19" fmla="*/ 2147483647 h 782"/>
                <a:gd name="T20" fmla="*/ 2147483647 w 1127"/>
                <a:gd name="T21" fmla="*/ 2147483647 h 782"/>
                <a:gd name="T22" fmla="*/ 2147483647 w 1127"/>
                <a:gd name="T23" fmla="*/ 2147483647 h 782"/>
                <a:gd name="T24" fmla="*/ 2147483647 w 1127"/>
                <a:gd name="T25" fmla="*/ 2147483647 h 782"/>
                <a:gd name="T26" fmla="*/ 2147483647 w 1127"/>
                <a:gd name="T27" fmla="*/ 2147483647 h 782"/>
                <a:gd name="T28" fmla="*/ 2147483647 w 1127"/>
                <a:gd name="T29" fmla="*/ 2147483647 h 782"/>
                <a:gd name="T30" fmla="*/ 2147483647 w 1127"/>
                <a:gd name="T31" fmla="*/ 2147483647 h 782"/>
                <a:gd name="T32" fmla="*/ 0 w 1127"/>
                <a:gd name="T33" fmla="*/ 2147483647 h 7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27" h="782">
                  <a:moveTo>
                    <a:pt x="1126" y="561"/>
                  </a:moveTo>
                  <a:cubicBezTo>
                    <a:pt x="1121" y="469"/>
                    <a:pt x="1127" y="423"/>
                    <a:pt x="1108" y="348"/>
                  </a:cubicBezTo>
                  <a:cubicBezTo>
                    <a:pt x="1090" y="276"/>
                    <a:pt x="1025" y="230"/>
                    <a:pt x="975" y="180"/>
                  </a:cubicBezTo>
                  <a:cubicBezTo>
                    <a:pt x="959" y="164"/>
                    <a:pt x="948" y="142"/>
                    <a:pt x="931" y="127"/>
                  </a:cubicBezTo>
                  <a:cubicBezTo>
                    <a:pt x="889" y="90"/>
                    <a:pt x="823" y="47"/>
                    <a:pt x="771" y="29"/>
                  </a:cubicBezTo>
                  <a:cubicBezTo>
                    <a:pt x="748" y="21"/>
                    <a:pt x="700" y="11"/>
                    <a:pt x="700" y="11"/>
                  </a:cubicBezTo>
                  <a:cubicBezTo>
                    <a:pt x="583" y="16"/>
                    <a:pt x="471" y="0"/>
                    <a:pt x="373" y="64"/>
                  </a:cubicBezTo>
                  <a:cubicBezTo>
                    <a:pt x="350" y="98"/>
                    <a:pt x="335" y="100"/>
                    <a:pt x="302" y="118"/>
                  </a:cubicBezTo>
                  <a:cubicBezTo>
                    <a:pt x="283" y="128"/>
                    <a:pt x="248" y="153"/>
                    <a:pt x="248" y="153"/>
                  </a:cubicBezTo>
                  <a:cubicBezTo>
                    <a:pt x="206" y="217"/>
                    <a:pt x="228" y="191"/>
                    <a:pt x="186" y="233"/>
                  </a:cubicBezTo>
                  <a:cubicBezTo>
                    <a:pt x="166" y="297"/>
                    <a:pt x="196" y="221"/>
                    <a:pt x="151" y="277"/>
                  </a:cubicBezTo>
                  <a:cubicBezTo>
                    <a:pt x="139" y="292"/>
                    <a:pt x="135" y="314"/>
                    <a:pt x="124" y="330"/>
                  </a:cubicBezTo>
                  <a:cubicBezTo>
                    <a:pt x="98" y="419"/>
                    <a:pt x="141" y="292"/>
                    <a:pt x="89" y="375"/>
                  </a:cubicBezTo>
                  <a:cubicBezTo>
                    <a:pt x="79" y="391"/>
                    <a:pt x="77" y="410"/>
                    <a:pt x="71" y="428"/>
                  </a:cubicBezTo>
                  <a:cubicBezTo>
                    <a:pt x="68" y="438"/>
                    <a:pt x="58" y="445"/>
                    <a:pt x="54" y="454"/>
                  </a:cubicBezTo>
                  <a:cubicBezTo>
                    <a:pt x="46" y="471"/>
                    <a:pt x="36" y="508"/>
                    <a:pt x="36" y="508"/>
                  </a:cubicBezTo>
                  <a:cubicBezTo>
                    <a:pt x="26" y="597"/>
                    <a:pt x="0" y="693"/>
                    <a:pt x="0" y="782"/>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6" name="Freeform 10"/>
            <p:cNvSpPr>
              <a:spLocks/>
            </p:cNvSpPr>
            <p:nvPr/>
          </p:nvSpPr>
          <p:spPr bwMode="auto">
            <a:xfrm>
              <a:off x="5408613" y="2090738"/>
              <a:ext cx="127000" cy="1871662"/>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 name="Freeform 10"/>
            <p:cNvSpPr>
              <a:spLocks/>
            </p:cNvSpPr>
            <p:nvPr/>
          </p:nvSpPr>
          <p:spPr bwMode="auto">
            <a:xfrm>
              <a:off x="2936875" y="1779588"/>
              <a:ext cx="125413" cy="1873250"/>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 name="Freeform 10"/>
            <p:cNvSpPr>
              <a:spLocks/>
            </p:cNvSpPr>
            <p:nvPr/>
          </p:nvSpPr>
          <p:spPr bwMode="auto">
            <a:xfrm>
              <a:off x="3810000" y="1422400"/>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 name="Freeform 10"/>
            <p:cNvSpPr>
              <a:spLocks/>
            </p:cNvSpPr>
            <p:nvPr/>
          </p:nvSpPr>
          <p:spPr bwMode="auto">
            <a:xfrm>
              <a:off x="4356100" y="1004888"/>
              <a:ext cx="125413" cy="1871662"/>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0" name="Freeform 10"/>
            <p:cNvSpPr>
              <a:spLocks/>
            </p:cNvSpPr>
            <p:nvPr/>
          </p:nvSpPr>
          <p:spPr bwMode="auto">
            <a:xfrm>
              <a:off x="5003800" y="1166813"/>
              <a:ext cx="125413" cy="1871662"/>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 name="Freeform 10"/>
            <p:cNvSpPr>
              <a:spLocks/>
            </p:cNvSpPr>
            <p:nvPr/>
          </p:nvSpPr>
          <p:spPr bwMode="auto">
            <a:xfrm>
              <a:off x="1117600" y="2095500"/>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2" name="Freeform 10"/>
            <p:cNvSpPr>
              <a:spLocks/>
            </p:cNvSpPr>
            <p:nvPr/>
          </p:nvSpPr>
          <p:spPr bwMode="auto">
            <a:xfrm>
              <a:off x="2454275" y="1057275"/>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3" name="Freeform 10"/>
            <p:cNvSpPr>
              <a:spLocks/>
            </p:cNvSpPr>
            <p:nvPr/>
          </p:nvSpPr>
          <p:spPr bwMode="auto">
            <a:xfrm>
              <a:off x="1765300" y="996950"/>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4" name="Freeform 8"/>
            <p:cNvSpPr>
              <a:spLocks/>
            </p:cNvSpPr>
            <p:nvPr/>
          </p:nvSpPr>
          <p:spPr bwMode="auto">
            <a:xfrm>
              <a:off x="3781425" y="2895600"/>
              <a:ext cx="1701800" cy="1154113"/>
            </a:xfrm>
            <a:custGeom>
              <a:avLst/>
              <a:gdLst>
                <a:gd name="T0" fmla="*/ 0 w 1072"/>
                <a:gd name="T1" fmla="*/ 2147483647 h 727"/>
                <a:gd name="T2" fmla="*/ 2147483647 w 1072"/>
                <a:gd name="T3" fmla="*/ 2147483647 h 727"/>
                <a:gd name="T4" fmla="*/ 2147483647 w 1072"/>
                <a:gd name="T5" fmla="*/ 2147483647 h 727"/>
                <a:gd name="T6" fmla="*/ 2147483647 w 1072"/>
                <a:gd name="T7" fmla="*/ 2147483647 h 727"/>
                <a:gd name="T8" fmla="*/ 2147483647 w 1072"/>
                <a:gd name="T9" fmla="*/ 2147483647 h 727"/>
                <a:gd name="T10" fmla="*/ 2147483647 w 1072"/>
                <a:gd name="T11" fmla="*/ 2147483647 h 727"/>
                <a:gd name="T12" fmla="*/ 2147483647 w 1072"/>
                <a:gd name="T13" fmla="*/ 0 h 727"/>
                <a:gd name="T14" fmla="*/ 2147483647 w 1072"/>
                <a:gd name="T15" fmla="*/ 2147483647 h 727"/>
                <a:gd name="T16" fmla="*/ 2147483647 w 1072"/>
                <a:gd name="T17" fmla="*/ 2147483647 h 727"/>
                <a:gd name="T18" fmla="*/ 2147483647 w 1072"/>
                <a:gd name="T19" fmla="*/ 2147483647 h 727"/>
                <a:gd name="T20" fmla="*/ 2147483647 w 1072"/>
                <a:gd name="T21" fmla="*/ 2147483647 h 727"/>
                <a:gd name="T22" fmla="*/ 2147483647 w 1072"/>
                <a:gd name="T23" fmla="*/ 2147483647 h 727"/>
                <a:gd name="T24" fmla="*/ 2147483647 w 1072"/>
                <a:gd name="T25" fmla="*/ 2147483647 h 7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2" h="727">
                  <a:moveTo>
                    <a:pt x="0" y="620"/>
                  </a:moveTo>
                  <a:cubicBezTo>
                    <a:pt x="8" y="539"/>
                    <a:pt x="5" y="451"/>
                    <a:pt x="26" y="372"/>
                  </a:cubicBezTo>
                  <a:cubicBezTo>
                    <a:pt x="38" y="327"/>
                    <a:pt x="56" y="283"/>
                    <a:pt x="71" y="239"/>
                  </a:cubicBezTo>
                  <a:cubicBezTo>
                    <a:pt x="89" y="186"/>
                    <a:pt x="94" y="147"/>
                    <a:pt x="142" y="115"/>
                  </a:cubicBezTo>
                  <a:cubicBezTo>
                    <a:pt x="160" y="64"/>
                    <a:pt x="138" y="111"/>
                    <a:pt x="177" y="71"/>
                  </a:cubicBezTo>
                  <a:cubicBezTo>
                    <a:pt x="185" y="63"/>
                    <a:pt x="187" y="51"/>
                    <a:pt x="195" y="44"/>
                  </a:cubicBezTo>
                  <a:cubicBezTo>
                    <a:pt x="239" y="8"/>
                    <a:pt x="338" y="6"/>
                    <a:pt x="390" y="0"/>
                  </a:cubicBezTo>
                  <a:cubicBezTo>
                    <a:pt x="544" y="6"/>
                    <a:pt x="592" y="0"/>
                    <a:pt x="709" y="35"/>
                  </a:cubicBezTo>
                  <a:cubicBezTo>
                    <a:pt x="755" y="66"/>
                    <a:pt x="796" y="103"/>
                    <a:pt x="842" y="133"/>
                  </a:cubicBezTo>
                  <a:cubicBezTo>
                    <a:pt x="855" y="171"/>
                    <a:pt x="889" y="230"/>
                    <a:pt x="913" y="266"/>
                  </a:cubicBezTo>
                  <a:cubicBezTo>
                    <a:pt x="924" y="303"/>
                    <a:pt x="944" y="341"/>
                    <a:pt x="966" y="372"/>
                  </a:cubicBezTo>
                  <a:cubicBezTo>
                    <a:pt x="995" y="460"/>
                    <a:pt x="1022" y="549"/>
                    <a:pt x="1046" y="638"/>
                  </a:cubicBezTo>
                  <a:cubicBezTo>
                    <a:pt x="1054" y="668"/>
                    <a:pt x="1072" y="696"/>
                    <a:pt x="1072" y="727"/>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5" name="Freeform 10"/>
            <p:cNvSpPr>
              <a:spLocks/>
            </p:cNvSpPr>
            <p:nvPr/>
          </p:nvSpPr>
          <p:spPr bwMode="auto">
            <a:xfrm>
              <a:off x="3762375" y="3651250"/>
              <a:ext cx="44450" cy="2320925"/>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890780749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762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6" name="Freeform 14"/>
            <p:cNvSpPr>
              <a:spLocks/>
            </p:cNvSpPr>
            <p:nvPr/>
          </p:nvSpPr>
          <p:spPr bwMode="auto">
            <a:xfrm>
              <a:off x="3581400" y="3408363"/>
              <a:ext cx="139700" cy="381000"/>
            </a:xfrm>
            <a:custGeom>
              <a:avLst/>
              <a:gdLst>
                <a:gd name="T0" fmla="*/ 2147483647 w 411"/>
                <a:gd name="T1" fmla="*/ 2147483647 h 1704"/>
                <a:gd name="T2" fmla="*/ 2147483647 w 411"/>
                <a:gd name="T3" fmla="*/ 2147483647 h 1704"/>
                <a:gd name="T4" fmla="*/ 2147483647 w 411"/>
                <a:gd name="T5" fmla="*/ 2147483647 h 1704"/>
                <a:gd name="T6" fmla="*/ 2147483647 w 411"/>
                <a:gd name="T7" fmla="*/ 2147483647 h 1704"/>
                <a:gd name="T8" fmla="*/ 431980952 w 411"/>
                <a:gd name="T9" fmla="*/ 2147483647 h 1704"/>
                <a:gd name="T10" fmla="*/ 1688642615 w 411"/>
                <a:gd name="T11" fmla="*/ 2147483647 h 1704"/>
                <a:gd name="T12" fmla="*/ 2147483647 w 411"/>
                <a:gd name="T13" fmla="*/ 2147483647 h 1704"/>
                <a:gd name="T14" fmla="*/ 2147483647 w 411"/>
                <a:gd name="T15" fmla="*/ 0 h 17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1" h="1704">
                  <a:moveTo>
                    <a:pt x="411" y="1704"/>
                  </a:moveTo>
                  <a:cubicBezTo>
                    <a:pt x="390" y="1701"/>
                    <a:pt x="368" y="1702"/>
                    <a:pt x="347" y="1696"/>
                  </a:cubicBezTo>
                  <a:cubicBezTo>
                    <a:pt x="294" y="1681"/>
                    <a:pt x="281" y="1610"/>
                    <a:pt x="227" y="1592"/>
                  </a:cubicBezTo>
                  <a:cubicBezTo>
                    <a:pt x="202" y="1567"/>
                    <a:pt x="169" y="1548"/>
                    <a:pt x="147" y="1520"/>
                  </a:cubicBezTo>
                  <a:cubicBezTo>
                    <a:pt x="76" y="1428"/>
                    <a:pt x="25" y="1274"/>
                    <a:pt x="11" y="1160"/>
                  </a:cubicBezTo>
                  <a:cubicBezTo>
                    <a:pt x="13" y="1029"/>
                    <a:pt x="0" y="738"/>
                    <a:pt x="43" y="568"/>
                  </a:cubicBezTo>
                  <a:cubicBezTo>
                    <a:pt x="51" y="476"/>
                    <a:pt x="81" y="379"/>
                    <a:pt x="83" y="288"/>
                  </a:cubicBezTo>
                  <a:cubicBezTo>
                    <a:pt x="85" y="192"/>
                    <a:pt x="83" y="96"/>
                    <a:pt x="83" y="0"/>
                  </a:cubicBezTo>
                </a:path>
              </a:pathLst>
            </a:custGeom>
            <a:noFill/>
            <a:ln w="38100">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pic>
          <p:nvPicPr>
            <p:cNvPr id="97" name="Image 6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70338">
              <a:off x="4283075" y="2779713"/>
              <a:ext cx="38735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Image 6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70338">
              <a:off x="5445125" y="3621088"/>
              <a:ext cx="38735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Image 6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70338">
              <a:off x="1709738" y="2887663"/>
              <a:ext cx="38735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Image 6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70338">
              <a:off x="2576513" y="3106738"/>
              <a:ext cx="38735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Image 6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70338">
              <a:off x="3835400" y="3186113"/>
              <a:ext cx="3873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 name="Groupe 101"/>
          <p:cNvGrpSpPr/>
          <p:nvPr/>
        </p:nvGrpSpPr>
        <p:grpSpPr>
          <a:xfrm>
            <a:off x="5911198" y="4243268"/>
            <a:ext cx="2860033" cy="2289175"/>
            <a:chOff x="762000" y="511175"/>
            <a:chExt cx="6108700" cy="5745163"/>
          </a:xfrm>
        </p:grpSpPr>
        <p:pic>
          <p:nvPicPr>
            <p:cNvPr id="103" name="Image 66"/>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329581">
              <a:off x="1860550" y="3186113"/>
              <a:ext cx="3873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Image 52"/>
            <p:cNvPicPr>
              <a:picLocks noChangeAspect="1"/>
            </p:cNvPicPr>
            <p:nvPr/>
          </p:nvPicPr>
          <p:blipFill>
            <a:blip r:embed="rId13" cstate="print">
              <a:extLst>
                <a:ext uri="{28A0092B-C50C-407E-A947-70E740481C1C}">
                  <a14:useLocalDpi xmlns:a14="http://schemas.microsoft.com/office/drawing/2010/main" val="0"/>
                </a:ext>
              </a:extLst>
            </a:blip>
            <a:srcRect l="31810" t="17467" r="7138"/>
            <a:stretch>
              <a:fillRect/>
            </a:stretch>
          </p:blipFill>
          <p:spPr bwMode="auto">
            <a:xfrm rot="3942182">
              <a:off x="2499519" y="2197894"/>
              <a:ext cx="534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Image 53"/>
            <p:cNvPicPr>
              <a:picLocks noChangeAspect="1"/>
            </p:cNvPicPr>
            <p:nvPr/>
          </p:nvPicPr>
          <p:blipFill>
            <a:blip r:embed="rId13" cstate="print">
              <a:extLst>
                <a:ext uri="{28A0092B-C50C-407E-A947-70E740481C1C}">
                  <a14:useLocalDpi xmlns:a14="http://schemas.microsoft.com/office/drawing/2010/main" val="0"/>
                </a:ext>
              </a:extLst>
            </a:blip>
            <a:srcRect l="31810" t="17467" r="7138"/>
            <a:stretch>
              <a:fillRect/>
            </a:stretch>
          </p:blipFill>
          <p:spPr bwMode="auto">
            <a:xfrm rot="3942182">
              <a:off x="2452687" y="1522413"/>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Image 54"/>
            <p:cNvPicPr>
              <a:picLocks noChangeAspect="1"/>
            </p:cNvPicPr>
            <p:nvPr/>
          </p:nvPicPr>
          <p:blipFill>
            <a:blip r:embed="rId13" cstate="print">
              <a:extLst>
                <a:ext uri="{28A0092B-C50C-407E-A947-70E740481C1C}">
                  <a14:useLocalDpi xmlns:a14="http://schemas.microsoft.com/office/drawing/2010/main" val="0"/>
                </a:ext>
              </a:extLst>
            </a:blip>
            <a:srcRect l="31810" t="17467" r="7138"/>
            <a:stretch>
              <a:fillRect/>
            </a:stretch>
          </p:blipFill>
          <p:spPr bwMode="auto">
            <a:xfrm rot="3942182">
              <a:off x="2395537" y="736601"/>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Image 55"/>
            <p:cNvPicPr>
              <a:picLocks noChangeAspect="1"/>
            </p:cNvPicPr>
            <p:nvPr/>
          </p:nvPicPr>
          <p:blipFill>
            <a:blip r:embed="rId14" cstate="print">
              <a:extLst>
                <a:ext uri="{28A0092B-C50C-407E-A947-70E740481C1C}">
                  <a14:useLocalDpi xmlns:a14="http://schemas.microsoft.com/office/drawing/2010/main" val="0"/>
                </a:ext>
              </a:extLst>
            </a:blip>
            <a:srcRect l="31810" t="17467" r="7138"/>
            <a:stretch>
              <a:fillRect/>
            </a:stretch>
          </p:blipFill>
          <p:spPr bwMode="auto">
            <a:xfrm rot="19573802">
              <a:off x="1887538" y="1081088"/>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Image 56"/>
            <p:cNvPicPr>
              <a:picLocks noChangeAspect="1"/>
            </p:cNvPicPr>
            <p:nvPr/>
          </p:nvPicPr>
          <p:blipFill>
            <a:blip r:embed="rId14" cstate="print">
              <a:extLst>
                <a:ext uri="{28A0092B-C50C-407E-A947-70E740481C1C}">
                  <a14:useLocalDpi xmlns:a14="http://schemas.microsoft.com/office/drawing/2010/main" val="0"/>
                </a:ext>
              </a:extLst>
            </a:blip>
            <a:srcRect l="31810" t="17467" r="7138"/>
            <a:stretch>
              <a:fillRect/>
            </a:stretch>
          </p:blipFill>
          <p:spPr bwMode="auto">
            <a:xfrm rot="19573802">
              <a:off x="1968500" y="1879600"/>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Image 50"/>
            <p:cNvPicPr>
              <a:picLocks noChangeAspect="1"/>
            </p:cNvPicPr>
            <p:nvPr/>
          </p:nvPicPr>
          <p:blipFill>
            <a:blip r:embed="rId14" cstate="print">
              <a:extLst>
                <a:ext uri="{28A0092B-C50C-407E-A947-70E740481C1C}">
                  <a14:useLocalDpi xmlns:a14="http://schemas.microsoft.com/office/drawing/2010/main" val="0"/>
                </a:ext>
              </a:extLst>
            </a:blip>
            <a:srcRect l="31810" t="17467" r="7138"/>
            <a:stretch>
              <a:fillRect/>
            </a:stretch>
          </p:blipFill>
          <p:spPr bwMode="auto">
            <a:xfrm rot="20671395">
              <a:off x="1309688" y="1914525"/>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Image 49"/>
            <p:cNvPicPr>
              <a:picLocks noChangeAspect="1"/>
            </p:cNvPicPr>
            <p:nvPr/>
          </p:nvPicPr>
          <p:blipFill>
            <a:blip r:embed="rId14" cstate="print">
              <a:extLst>
                <a:ext uri="{28A0092B-C50C-407E-A947-70E740481C1C}">
                  <a14:useLocalDpi xmlns:a14="http://schemas.microsoft.com/office/drawing/2010/main" val="0"/>
                </a:ext>
              </a:extLst>
            </a:blip>
            <a:srcRect l="31810" t="17467" r="7138"/>
            <a:stretch>
              <a:fillRect/>
            </a:stretch>
          </p:blipFill>
          <p:spPr bwMode="auto">
            <a:xfrm rot="20671395">
              <a:off x="1363663" y="3109913"/>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Image 51"/>
            <p:cNvPicPr>
              <a:picLocks noChangeAspect="1"/>
            </p:cNvPicPr>
            <p:nvPr/>
          </p:nvPicPr>
          <p:blipFill>
            <a:blip r:embed="rId13" cstate="print">
              <a:extLst>
                <a:ext uri="{28A0092B-C50C-407E-A947-70E740481C1C}">
                  <a14:useLocalDpi xmlns:a14="http://schemas.microsoft.com/office/drawing/2010/main" val="0"/>
                </a:ext>
              </a:extLst>
            </a:blip>
            <a:srcRect l="31810" t="17467" r="7138"/>
            <a:stretch>
              <a:fillRect/>
            </a:stretch>
          </p:blipFill>
          <p:spPr bwMode="auto">
            <a:xfrm rot="3942182">
              <a:off x="1786731" y="2413794"/>
              <a:ext cx="534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47"/>
            <p:cNvPicPr>
              <a:picLocks noChangeAspect="1"/>
            </p:cNvPicPr>
            <p:nvPr/>
          </p:nvPicPr>
          <p:blipFill>
            <a:blip r:embed="rId14" cstate="print">
              <a:extLst>
                <a:ext uri="{28A0092B-C50C-407E-A947-70E740481C1C}">
                  <a14:useLocalDpi xmlns:a14="http://schemas.microsoft.com/office/drawing/2010/main" val="0"/>
                </a:ext>
              </a:extLst>
            </a:blip>
            <a:srcRect l="31810" t="17467" r="7138"/>
            <a:stretch>
              <a:fillRect/>
            </a:stretch>
          </p:blipFill>
          <p:spPr bwMode="auto">
            <a:xfrm rot="20462136">
              <a:off x="3155950" y="2589213"/>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Image 46"/>
            <p:cNvPicPr>
              <a:picLocks noChangeAspect="1"/>
            </p:cNvPicPr>
            <p:nvPr/>
          </p:nvPicPr>
          <p:blipFill>
            <a:blip r:embed="rId13" cstate="print">
              <a:extLst>
                <a:ext uri="{28A0092B-C50C-407E-A947-70E740481C1C}">
                  <a14:useLocalDpi xmlns:a14="http://schemas.microsoft.com/office/drawing/2010/main" val="0"/>
                </a:ext>
              </a:extLst>
            </a:blip>
            <a:srcRect l="31810" t="17467" r="7138"/>
            <a:stretch>
              <a:fillRect/>
            </a:stretch>
          </p:blipFill>
          <p:spPr bwMode="auto">
            <a:xfrm rot="4592863">
              <a:off x="3030537" y="3025776"/>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Image 42"/>
            <p:cNvPicPr>
              <a:picLocks noChangeAspect="1"/>
            </p:cNvPicPr>
            <p:nvPr/>
          </p:nvPicPr>
          <p:blipFill>
            <a:blip r:embed="rId14" cstate="print">
              <a:extLst>
                <a:ext uri="{28A0092B-C50C-407E-A947-70E740481C1C}">
                  <a14:useLocalDpi xmlns:a14="http://schemas.microsoft.com/office/drawing/2010/main" val="0"/>
                </a:ext>
              </a:extLst>
            </a:blip>
            <a:srcRect l="31810" t="17467" r="7138"/>
            <a:stretch>
              <a:fillRect/>
            </a:stretch>
          </p:blipFill>
          <p:spPr bwMode="auto">
            <a:xfrm rot="20462136">
              <a:off x="3255963" y="1081088"/>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Image 43"/>
            <p:cNvPicPr>
              <a:picLocks noChangeAspect="1"/>
            </p:cNvPicPr>
            <p:nvPr/>
          </p:nvPicPr>
          <p:blipFill>
            <a:blip r:embed="rId14" cstate="print">
              <a:extLst>
                <a:ext uri="{28A0092B-C50C-407E-A947-70E740481C1C}">
                  <a14:useLocalDpi xmlns:a14="http://schemas.microsoft.com/office/drawing/2010/main" val="0"/>
                </a:ext>
              </a:extLst>
            </a:blip>
            <a:srcRect l="31810" t="17467" r="7138"/>
            <a:stretch>
              <a:fillRect/>
            </a:stretch>
          </p:blipFill>
          <p:spPr bwMode="auto">
            <a:xfrm rot="20462136">
              <a:off x="3290888" y="1762125"/>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Image 41"/>
            <p:cNvPicPr>
              <a:picLocks noChangeAspect="1"/>
            </p:cNvPicPr>
            <p:nvPr/>
          </p:nvPicPr>
          <p:blipFill>
            <a:blip r:embed="rId13" cstate="print">
              <a:extLst>
                <a:ext uri="{28A0092B-C50C-407E-A947-70E740481C1C}">
                  <a14:useLocalDpi xmlns:a14="http://schemas.microsoft.com/office/drawing/2010/main" val="0"/>
                </a:ext>
              </a:extLst>
            </a:blip>
            <a:srcRect l="31810" t="17467" r="7138"/>
            <a:stretch>
              <a:fillRect/>
            </a:stretch>
          </p:blipFill>
          <p:spPr bwMode="auto">
            <a:xfrm rot="3721900">
              <a:off x="4319587" y="458788"/>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Image 38"/>
            <p:cNvPicPr>
              <a:picLocks noChangeAspect="1"/>
            </p:cNvPicPr>
            <p:nvPr/>
          </p:nvPicPr>
          <p:blipFill>
            <a:blip r:embed="rId14" cstate="print">
              <a:extLst>
                <a:ext uri="{28A0092B-C50C-407E-A947-70E740481C1C}">
                  <a14:useLocalDpi xmlns:a14="http://schemas.microsoft.com/office/drawing/2010/main" val="0"/>
                </a:ext>
              </a:extLst>
            </a:blip>
            <a:srcRect l="31810" t="17467" r="7138"/>
            <a:stretch>
              <a:fillRect/>
            </a:stretch>
          </p:blipFill>
          <p:spPr bwMode="auto">
            <a:xfrm rot="20462136">
              <a:off x="3854450" y="833438"/>
              <a:ext cx="534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Image 39"/>
            <p:cNvPicPr>
              <a:picLocks noChangeAspect="1"/>
            </p:cNvPicPr>
            <p:nvPr/>
          </p:nvPicPr>
          <p:blipFill>
            <a:blip r:embed="rId14" cstate="print">
              <a:extLst>
                <a:ext uri="{28A0092B-C50C-407E-A947-70E740481C1C}">
                  <a14:useLocalDpi xmlns:a14="http://schemas.microsoft.com/office/drawing/2010/main" val="0"/>
                </a:ext>
              </a:extLst>
            </a:blip>
            <a:srcRect l="31810" t="17467" r="7138"/>
            <a:stretch>
              <a:fillRect/>
            </a:stretch>
          </p:blipFill>
          <p:spPr bwMode="auto">
            <a:xfrm rot="20462136">
              <a:off x="3873500" y="1471613"/>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Image 40"/>
            <p:cNvPicPr>
              <a:picLocks noChangeAspect="1"/>
            </p:cNvPicPr>
            <p:nvPr/>
          </p:nvPicPr>
          <p:blipFill>
            <a:blip r:embed="rId14" cstate="print">
              <a:extLst>
                <a:ext uri="{28A0092B-C50C-407E-A947-70E740481C1C}">
                  <a14:useLocalDpi xmlns:a14="http://schemas.microsoft.com/office/drawing/2010/main" val="0"/>
                </a:ext>
              </a:extLst>
            </a:blip>
            <a:srcRect l="31810" t="17467" r="7138"/>
            <a:stretch>
              <a:fillRect/>
            </a:stretch>
          </p:blipFill>
          <p:spPr bwMode="auto">
            <a:xfrm rot="20462136">
              <a:off x="4503738" y="1492250"/>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Image 36"/>
            <p:cNvPicPr>
              <a:picLocks noChangeAspect="1"/>
            </p:cNvPicPr>
            <p:nvPr/>
          </p:nvPicPr>
          <p:blipFill>
            <a:blip r:embed="rId14" cstate="print">
              <a:extLst>
                <a:ext uri="{28A0092B-C50C-407E-A947-70E740481C1C}">
                  <a14:useLocalDpi xmlns:a14="http://schemas.microsoft.com/office/drawing/2010/main" val="0"/>
                </a:ext>
              </a:extLst>
            </a:blip>
            <a:srcRect l="31810" t="17467" r="7138"/>
            <a:stretch>
              <a:fillRect/>
            </a:stretch>
          </p:blipFill>
          <p:spPr bwMode="auto">
            <a:xfrm rot="20462136">
              <a:off x="3922713" y="2198688"/>
              <a:ext cx="534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Image 35"/>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834952">
              <a:off x="4884738" y="895350"/>
              <a:ext cx="87788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Image 37"/>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20462136">
              <a:off x="4583113" y="2087563"/>
              <a:ext cx="8794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Image 33"/>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506698">
              <a:off x="5326063" y="2622550"/>
              <a:ext cx="87788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Image 32"/>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20462136">
              <a:off x="4691063" y="3000375"/>
              <a:ext cx="87788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Freeform 2"/>
            <p:cNvSpPr>
              <a:spLocks/>
            </p:cNvSpPr>
            <p:nvPr/>
          </p:nvSpPr>
          <p:spPr bwMode="auto">
            <a:xfrm>
              <a:off x="3263900" y="5373688"/>
              <a:ext cx="520700" cy="882650"/>
            </a:xfrm>
            <a:custGeom>
              <a:avLst/>
              <a:gdLst>
                <a:gd name="T0" fmla="*/ 2147483647 w 328"/>
                <a:gd name="T1" fmla="*/ 2147483647 h 556"/>
                <a:gd name="T2" fmla="*/ 2147483647 w 328"/>
                <a:gd name="T3" fmla="*/ 2147483647 h 556"/>
                <a:gd name="T4" fmla="*/ 2147483647 w 328"/>
                <a:gd name="T5" fmla="*/ 2147483647 h 556"/>
                <a:gd name="T6" fmla="*/ 2147483647 w 328"/>
                <a:gd name="T7" fmla="*/ 2147483647 h 556"/>
                <a:gd name="T8" fmla="*/ 2147483647 w 328"/>
                <a:gd name="T9" fmla="*/ 2147483647 h 556"/>
                <a:gd name="T10" fmla="*/ 2147483647 w 328"/>
                <a:gd name="T11" fmla="*/ 2147483647 h 556"/>
                <a:gd name="T12" fmla="*/ 2147483647 w 328"/>
                <a:gd name="T13" fmla="*/ 2147483647 h 556"/>
                <a:gd name="T14" fmla="*/ 2147483647 w 328"/>
                <a:gd name="T15" fmla="*/ 2147483647 h 556"/>
                <a:gd name="T16" fmla="*/ 2147483647 w 328"/>
                <a:gd name="T17" fmla="*/ 2147483647 h 556"/>
                <a:gd name="T18" fmla="*/ 2147483647 w 328"/>
                <a:gd name="T19" fmla="*/ 2147483647 h 556"/>
                <a:gd name="T20" fmla="*/ 2147483647 w 328"/>
                <a:gd name="T21" fmla="*/ 2147483647 h 556"/>
                <a:gd name="T22" fmla="*/ 2147483647 w 328"/>
                <a:gd name="T23" fmla="*/ 2147483647 h 556"/>
                <a:gd name="T24" fmla="*/ 2147483647 w 328"/>
                <a:gd name="T25" fmla="*/ 2147483647 h 556"/>
                <a:gd name="T26" fmla="*/ 2147483647 w 328"/>
                <a:gd name="T27" fmla="*/ 2147483647 h 556"/>
                <a:gd name="T28" fmla="*/ 0 w 328"/>
                <a:gd name="T29" fmla="*/ 2147483647 h 556"/>
                <a:gd name="T30" fmla="*/ 2147483647 w 328"/>
                <a:gd name="T31" fmla="*/ 2147483647 h 556"/>
                <a:gd name="T32" fmla="*/ 2147483647 w 328"/>
                <a:gd name="T33" fmla="*/ 2147483647 h 5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8" h="556">
                  <a:moveTo>
                    <a:pt x="266" y="530"/>
                  </a:moveTo>
                  <a:cubicBezTo>
                    <a:pt x="269" y="509"/>
                    <a:pt x="266" y="486"/>
                    <a:pt x="275" y="467"/>
                  </a:cubicBezTo>
                  <a:cubicBezTo>
                    <a:pt x="279" y="459"/>
                    <a:pt x="295" y="466"/>
                    <a:pt x="301" y="459"/>
                  </a:cubicBezTo>
                  <a:cubicBezTo>
                    <a:pt x="309" y="449"/>
                    <a:pt x="306" y="435"/>
                    <a:pt x="310" y="423"/>
                  </a:cubicBezTo>
                  <a:cubicBezTo>
                    <a:pt x="315" y="405"/>
                    <a:pt x="328" y="370"/>
                    <a:pt x="328" y="370"/>
                  </a:cubicBezTo>
                  <a:cubicBezTo>
                    <a:pt x="307" y="308"/>
                    <a:pt x="316" y="335"/>
                    <a:pt x="301" y="290"/>
                  </a:cubicBezTo>
                  <a:cubicBezTo>
                    <a:pt x="291" y="261"/>
                    <a:pt x="267" y="239"/>
                    <a:pt x="257" y="211"/>
                  </a:cubicBezTo>
                  <a:cubicBezTo>
                    <a:pt x="260" y="146"/>
                    <a:pt x="272" y="81"/>
                    <a:pt x="266" y="16"/>
                  </a:cubicBezTo>
                  <a:cubicBezTo>
                    <a:pt x="265" y="0"/>
                    <a:pt x="226" y="8"/>
                    <a:pt x="186" y="16"/>
                  </a:cubicBezTo>
                  <a:cubicBezTo>
                    <a:pt x="128" y="28"/>
                    <a:pt x="106" y="36"/>
                    <a:pt x="35" y="42"/>
                  </a:cubicBezTo>
                  <a:cubicBezTo>
                    <a:pt x="53" y="95"/>
                    <a:pt x="72" y="148"/>
                    <a:pt x="88" y="202"/>
                  </a:cubicBezTo>
                  <a:cubicBezTo>
                    <a:pt x="85" y="220"/>
                    <a:pt x="91" y="241"/>
                    <a:pt x="80" y="255"/>
                  </a:cubicBezTo>
                  <a:cubicBezTo>
                    <a:pt x="74" y="262"/>
                    <a:pt x="61" y="241"/>
                    <a:pt x="53" y="246"/>
                  </a:cubicBezTo>
                  <a:cubicBezTo>
                    <a:pt x="36" y="258"/>
                    <a:pt x="30" y="281"/>
                    <a:pt x="18" y="299"/>
                  </a:cubicBezTo>
                  <a:cubicBezTo>
                    <a:pt x="12" y="308"/>
                    <a:pt x="0" y="326"/>
                    <a:pt x="0" y="326"/>
                  </a:cubicBezTo>
                  <a:cubicBezTo>
                    <a:pt x="13" y="375"/>
                    <a:pt x="18" y="406"/>
                    <a:pt x="53" y="441"/>
                  </a:cubicBezTo>
                  <a:cubicBezTo>
                    <a:pt x="66" y="479"/>
                    <a:pt x="71" y="516"/>
                    <a:pt x="71" y="556"/>
                  </a:cubicBezTo>
                </a:path>
              </a:pathLst>
            </a:custGeom>
            <a:solidFill>
              <a:srgbClr val="996633"/>
            </a:solidFill>
            <a:ln w="9525">
              <a:solidFill>
                <a:srgbClr val="99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6" name="Line 5"/>
            <p:cNvSpPr>
              <a:spLocks noChangeShapeType="1"/>
            </p:cNvSpPr>
            <p:nvPr/>
          </p:nvSpPr>
          <p:spPr bwMode="auto">
            <a:xfrm flipH="1">
              <a:off x="1452563" y="39624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7" name="Freeform 6"/>
            <p:cNvSpPr>
              <a:spLocks/>
            </p:cNvSpPr>
            <p:nvPr/>
          </p:nvSpPr>
          <p:spPr bwMode="auto">
            <a:xfrm>
              <a:off x="762000" y="2895600"/>
              <a:ext cx="6108700" cy="1588"/>
            </a:xfrm>
            <a:custGeom>
              <a:avLst/>
              <a:gdLst>
                <a:gd name="T0" fmla="*/ 0 w 3848"/>
                <a:gd name="T1" fmla="*/ 0 h 1"/>
                <a:gd name="T2" fmla="*/ 2147483647 w 3848"/>
                <a:gd name="T3" fmla="*/ 0 h 1"/>
                <a:gd name="T4" fmla="*/ 2147483647 w 3848"/>
                <a:gd name="T5" fmla="*/ 0 h 1"/>
                <a:gd name="T6" fmla="*/ 2147483647 w 384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8" h="1">
                  <a:moveTo>
                    <a:pt x="0" y="0"/>
                  </a:moveTo>
                  <a:cubicBezTo>
                    <a:pt x="1340" y="0"/>
                    <a:pt x="2680" y="0"/>
                    <a:pt x="3264" y="0"/>
                  </a:cubicBezTo>
                  <a:cubicBezTo>
                    <a:pt x="3848" y="0"/>
                    <a:pt x="3488" y="0"/>
                    <a:pt x="3504" y="0"/>
                  </a:cubicBezTo>
                  <a:cubicBezTo>
                    <a:pt x="3520" y="0"/>
                    <a:pt x="3440" y="0"/>
                    <a:pt x="336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8" name="Freeform 7"/>
            <p:cNvSpPr>
              <a:spLocks/>
            </p:cNvSpPr>
            <p:nvPr/>
          </p:nvSpPr>
          <p:spPr bwMode="auto">
            <a:xfrm>
              <a:off x="1871663" y="2835275"/>
              <a:ext cx="1789112" cy="1241425"/>
            </a:xfrm>
            <a:custGeom>
              <a:avLst/>
              <a:gdLst>
                <a:gd name="T0" fmla="*/ 2147483647 w 1127"/>
                <a:gd name="T1" fmla="*/ 2147483647 h 782"/>
                <a:gd name="T2" fmla="*/ 2147483647 w 1127"/>
                <a:gd name="T3" fmla="*/ 2147483647 h 782"/>
                <a:gd name="T4" fmla="*/ 2147483647 w 1127"/>
                <a:gd name="T5" fmla="*/ 2147483647 h 782"/>
                <a:gd name="T6" fmla="*/ 2147483647 w 1127"/>
                <a:gd name="T7" fmla="*/ 2147483647 h 782"/>
                <a:gd name="T8" fmla="*/ 2147483647 w 1127"/>
                <a:gd name="T9" fmla="*/ 2147483647 h 782"/>
                <a:gd name="T10" fmla="*/ 2147483647 w 1127"/>
                <a:gd name="T11" fmla="*/ 2147483647 h 782"/>
                <a:gd name="T12" fmla="*/ 2147483647 w 1127"/>
                <a:gd name="T13" fmla="*/ 2147483647 h 782"/>
                <a:gd name="T14" fmla="*/ 2147483647 w 1127"/>
                <a:gd name="T15" fmla="*/ 2147483647 h 782"/>
                <a:gd name="T16" fmla="*/ 2147483647 w 1127"/>
                <a:gd name="T17" fmla="*/ 2147483647 h 782"/>
                <a:gd name="T18" fmla="*/ 2147483647 w 1127"/>
                <a:gd name="T19" fmla="*/ 2147483647 h 782"/>
                <a:gd name="T20" fmla="*/ 2147483647 w 1127"/>
                <a:gd name="T21" fmla="*/ 2147483647 h 782"/>
                <a:gd name="T22" fmla="*/ 2147483647 w 1127"/>
                <a:gd name="T23" fmla="*/ 2147483647 h 782"/>
                <a:gd name="T24" fmla="*/ 2147483647 w 1127"/>
                <a:gd name="T25" fmla="*/ 2147483647 h 782"/>
                <a:gd name="T26" fmla="*/ 2147483647 w 1127"/>
                <a:gd name="T27" fmla="*/ 2147483647 h 782"/>
                <a:gd name="T28" fmla="*/ 2147483647 w 1127"/>
                <a:gd name="T29" fmla="*/ 2147483647 h 782"/>
                <a:gd name="T30" fmla="*/ 2147483647 w 1127"/>
                <a:gd name="T31" fmla="*/ 2147483647 h 782"/>
                <a:gd name="T32" fmla="*/ 0 w 1127"/>
                <a:gd name="T33" fmla="*/ 2147483647 h 7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27" h="782">
                  <a:moveTo>
                    <a:pt x="1126" y="561"/>
                  </a:moveTo>
                  <a:cubicBezTo>
                    <a:pt x="1121" y="469"/>
                    <a:pt x="1127" y="423"/>
                    <a:pt x="1108" y="348"/>
                  </a:cubicBezTo>
                  <a:cubicBezTo>
                    <a:pt x="1090" y="276"/>
                    <a:pt x="1025" y="230"/>
                    <a:pt x="975" y="180"/>
                  </a:cubicBezTo>
                  <a:cubicBezTo>
                    <a:pt x="959" y="164"/>
                    <a:pt x="948" y="142"/>
                    <a:pt x="931" y="127"/>
                  </a:cubicBezTo>
                  <a:cubicBezTo>
                    <a:pt x="889" y="90"/>
                    <a:pt x="823" y="47"/>
                    <a:pt x="771" y="29"/>
                  </a:cubicBezTo>
                  <a:cubicBezTo>
                    <a:pt x="748" y="21"/>
                    <a:pt x="700" y="11"/>
                    <a:pt x="700" y="11"/>
                  </a:cubicBezTo>
                  <a:cubicBezTo>
                    <a:pt x="583" y="16"/>
                    <a:pt x="471" y="0"/>
                    <a:pt x="373" y="64"/>
                  </a:cubicBezTo>
                  <a:cubicBezTo>
                    <a:pt x="350" y="98"/>
                    <a:pt x="335" y="100"/>
                    <a:pt x="302" y="118"/>
                  </a:cubicBezTo>
                  <a:cubicBezTo>
                    <a:pt x="283" y="128"/>
                    <a:pt x="248" y="153"/>
                    <a:pt x="248" y="153"/>
                  </a:cubicBezTo>
                  <a:cubicBezTo>
                    <a:pt x="206" y="217"/>
                    <a:pt x="228" y="191"/>
                    <a:pt x="186" y="233"/>
                  </a:cubicBezTo>
                  <a:cubicBezTo>
                    <a:pt x="166" y="297"/>
                    <a:pt x="196" y="221"/>
                    <a:pt x="151" y="277"/>
                  </a:cubicBezTo>
                  <a:cubicBezTo>
                    <a:pt x="139" y="292"/>
                    <a:pt x="135" y="314"/>
                    <a:pt x="124" y="330"/>
                  </a:cubicBezTo>
                  <a:cubicBezTo>
                    <a:pt x="98" y="419"/>
                    <a:pt x="141" y="292"/>
                    <a:pt x="89" y="375"/>
                  </a:cubicBezTo>
                  <a:cubicBezTo>
                    <a:pt x="79" y="391"/>
                    <a:pt x="77" y="410"/>
                    <a:pt x="71" y="428"/>
                  </a:cubicBezTo>
                  <a:cubicBezTo>
                    <a:pt x="68" y="438"/>
                    <a:pt x="58" y="445"/>
                    <a:pt x="54" y="454"/>
                  </a:cubicBezTo>
                  <a:cubicBezTo>
                    <a:pt x="46" y="471"/>
                    <a:pt x="36" y="508"/>
                    <a:pt x="36" y="508"/>
                  </a:cubicBezTo>
                  <a:cubicBezTo>
                    <a:pt x="26" y="597"/>
                    <a:pt x="0" y="693"/>
                    <a:pt x="0" y="782"/>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9" name="Freeform 9"/>
            <p:cNvSpPr>
              <a:spLocks/>
            </p:cNvSpPr>
            <p:nvPr/>
          </p:nvSpPr>
          <p:spPr bwMode="auto">
            <a:xfrm>
              <a:off x="3810000" y="3962400"/>
              <a:ext cx="2933700" cy="152400"/>
            </a:xfrm>
            <a:custGeom>
              <a:avLst/>
              <a:gdLst>
                <a:gd name="T0" fmla="*/ 2147483647 w 1912"/>
                <a:gd name="T1" fmla="*/ 0 h 1"/>
                <a:gd name="T2" fmla="*/ 2147483647 w 1912"/>
                <a:gd name="T3" fmla="*/ 0 h 1"/>
                <a:gd name="T4" fmla="*/ 2147483647 w 1912"/>
                <a:gd name="T5" fmla="*/ 0 h 1"/>
                <a:gd name="T6" fmla="*/ 2147483647 w 1912"/>
                <a:gd name="T7" fmla="*/ 0 h 1"/>
                <a:gd name="T8" fmla="*/ 2147483647 w 191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2" h="1">
                  <a:moveTo>
                    <a:pt x="160" y="0"/>
                  </a:moveTo>
                  <a:cubicBezTo>
                    <a:pt x="80" y="0"/>
                    <a:pt x="0" y="0"/>
                    <a:pt x="256" y="0"/>
                  </a:cubicBezTo>
                  <a:cubicBezTo>
                    <a:pt x="512" y="0"/>
                    <a:pt x="1480" y="0"/>
                    <a:pt x="1696" y="0"/>
                  </a:cubicBezTo>
                  <a:cubicBezTo>
                    <a:pt x="1912" y="0"/>
                    <a:pt x="1560" y="0"/>
                    <a:pt x="1552" y="0"/>
                  </a:cubicBezTo>
                  <a:cubicBezTo>
                    <a:pt x="1544" y="0"/>
                    <a:pt x="1596" y="0"/>
                    <a:pt x="1648"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0" name="Freeform 10"/>
            <p:cNvSpPr>
              <a:spLocks/>
            </p:cNvSpPr>
            <p:nvPr/>
          </p:nvSpPr>
          <p:spPr bwMode="auto">
            <a:xfrm>
              <a:off x="5408613" y="2090738"/>
              <a:ext cx="127000" cy="1871662"/>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1" name="Freeform 10"/>
            <p:cNvSpPr>
              <a:spLocks/>
            </p:cNvSpPr>
            <p:nvPr/>
          </p:nvSpPr>
          <p:spPr bwMode="auto">
            <a:xfrm>
              <a:off x="3629025" y="1779588"/>
              <a:ext cx="125413" cy="1873250"/>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2" name="Freeform 10"/>
            <p:cNvSpPr>
              <a:spLocks/>
            </p:cNvSpPr>
            <p:nvPr/>
          </p:nvSpPr>
          <p:spPr bwMode="auto">
            <a:xfrm>
              <a:off x="3810000" y="1422400"/>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 name="Freeform 10"/>
            <p:cNvSpPr>
              <a:spLocks/>
            </p:cNvSpPr>
            <p:nvPr/>
          </p:nvSpPr>
          <p:spPr bwMode="auto">
            <a:xfrm>
              <a:off x="4356100" y="1004888"/>
              <a:ext cx="125413" cy="1871662"/>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4" name="Freeform 10"/>
            <p:cNvSpPr>
              <a:spLocks/>
            </p:cNvSpPr>
            <p:nvPr/>
          </p:nvSpPr>
          <p:spPr bwMode="auto">
            <a:xfrm>
              <a:off x="5003800" y="1166813"/>
              <a:ext cx="125413" cy="1871662"/>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5" name="Freeform 10"/>
            <p:cNvSpPr>
              <a:spLocks/>
            </p:cNvSpPr>
            <p:nvPr/>
          </p:nvSpPr>
          <p:spPr bwMode="auto">
            <a:xfrm>
              <a:off x="1809750" y="2095500"/>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6" name="Freeform 10"/>
            <p:cNvSpPr>
              <a:spLocks/>
            </p:cNvSpPr>
            <p:nvPr/>
          </p:nvSpPr>
          <p:spPr bwMode="auto">
            <a:xfrm>
              <a:off x="3146425" y="1057275"/>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7" name="Freeform 10"/>
            <p:cNvSpPr>
              <a:spLocks/>
            </p:cNvSpPr>
            <p:nvPr/>
          </p:nvSpPr>
          <p:spPr bwMode="auto">
            <a:xfrm>
              <a:off x="2457450" y="996950"/>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8" name="Freeform 8"/>
            <p:cNvSpPr>
              <a:spLocks/>
            </p:cNvSpPr>
            <p:nvPr/>
          </p:nvSpPr>
          <p:spPr bwMode="auto">
            <a:xfrm>
              <a:off x="3781425" y="2895600"/>
              <a:ext cx="1701800" cy="1154113"/>
            </a:xfrm>
            <a:custGeom>
              <a:avLst/>
              <a:gdLst>
                <a:gd name="T0" fmla="*/ 0 w 1072"/>
                <a:gd name="T1" fmla="*/ 2147483647 h 727"/>
                <a:gd name="T2" fmla="*/ 2147483647 w 1072"/>
                <a:gd name="T3" fmla="*/ 2147483647 h 727"/>
                <a:gd name="T4" fmla="*/ 2147483647 w 1072"/>
                <a:gd name="T5" fmla="*/ 2147483647 h 727"/>
                <a:gd name="T6" fmla="*/ 2147483647 w 1072"/>
                <a:gd name="T7" fmla="*/ 2147483647 h 727"/>
                <a:gd name="T8" fmla="*/ 2147483647 w 1072"/>
                <a:gd name="T9" fmla="*/ 2147483647 h 727"/>
                <a:gd name="T10" fmla="*/ 2147483647 w 1072"/>
                <a:gd name="T11" fmla="*/ 2147483647 h 727"/>
                <a:gd name="T12" fmla="*/ 2147483647 w 1072"/>
                <a:gd name="T13" fmla="*/ 0 h 727"/>
                <a:gd name="T14" fmla="*/ 2147483647 w 1072"/>
                <a:gd name="T15" fmla="*/ 2147483647 h 727"/>
                <a:gd name="T16" fmla="*/ 2147483647 w 1072"/>
                <a:gd name="T17" fmla="*/ 2147483647 h 727"/>
                <a:gd name="T18" fmla="*/ 2147483647 w 1072"/>
                <a:gd name="T19" fmla="*/ 2147483647 h 727"/>
                <a:gd name="T20" fmla="*/ 2147483647 w 1072"/>
                <a:gd name="T21" fmla="*/ 2147483647 h 727"/>
                <a:gd name="T22" fmla="*/ 2147483647 w 1072"/>
                <a:gd name="T23" fmla="*/ 2147483647 h 727"/>
                <a:gd name="T24" fmla="*/ 2147483647 w 1072"/>
                <a:gd name="T25" fmla="*/ 2147483647 h 7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2" h="727">
                  <a:moveTo>
                    <a:pt x="0" y="620"/>
                  </a:moveTo>
                  <a:cubicBezTo>
                    <a:pt x="8" y="539"/>
                    <a:pt x="5" y="451"/>
                    <a:pt x="26" y="372"/>
                  </a:cubicBezTo>
                  <a:cubicBezTo>
                    <a:pt x="38" y="327"/>
                    <a:pt x="56" y="283"/>
                    <a:pt x="71" y="239"/>
                  </a:cubicBezTo>
                  <a:cubicBezTo>
                    <a:pt x="89" y="186"/>
                    <a:pt x="94" y="147"/>
                    <a:pt x="142" y="115"/>
                  </a:cubicBezTo>
                  <a:cubicBezTo>
                    <a:pt x="160" y="64"/>
                    <a:pt x="138" y="111"/>
                    <a:pt x="177" y="71"/>
                  </a:cubicBezTo>
                  <a:cubicBezTo>
                    <a:pt x="185" y="63"/>
                    <a:pt x="187" y="51"/>
                    <a:pt x="195" y="44"/>
                  </a:cubicBezTo>
                  <a:cubicBezTo>
                    <a:pt x="239" y="8"/>
                    <a:pt x="338" y="6"/>
                    <a:pt x="390" y="0"/>
                  </a:cubicBezTo>
                  <a:cubicBezTo>
                    <a:pt x="544" y="6"/>
                    <a:pt x="592" y="0"/>
                    <a:pt x="709" y="35"/>
                  </a:cubicBezTo>
                  <a:cubicBezTo>
                    <a:pt x="755" y="66"/>
                    <a:pt x="796" y="103"/>
                    <a:pt x="842" y="133"/>
                  </a:cubicBezTo>
                  <a:cubicBezTo>
                    <a:pt x="855" y="171"/>
                    <a:pt x="889" y="230"/>
                    <a:pt x="913" y="266"/>
                  </a:cubicBezTo>
                  <a:cubicBezTo>
                    <a:pt x="924" y="303"/>
                    <a:pt x="944" y="341"/>
                    <a:pt x="966" y="372"/>
                  </a:cubicBezTo>
                  <a:cubicBezTo>
                    <a:pt x="995" y="460"/>
                    <a:pt x="1022" y="549"/>
                    <a:pt x="1046" y="638"/>
                  </a:cubicBezTo>
                  <a:cubicBezTo>
                    <a:pt x="1054" y="668"/>
                    <a:pt x="1072" y="696"/>
                    <a:pt x="1072" y="727"/>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9" name="Freeform 10"/>
            <p:cNvSpPr>
              <a:spLocks/>
            </p:cNvSpPr>
            <p:nvPr/>
          </p:nvSpPr>
          <p:spPr bwMode="auto">
            <a:xfrm>
              <a:off x="3762375" y="3651250"/>
              <a:ext cx="44450" cy="2320925"/>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890780749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10795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0" name="Freeform 14"/>
            <p:cNvSpPr>
              <a:spLocks/>
            </p:cNvSpPr>
            <p:nvPr/>
          </p:nvSpPr>
          <p:spPr bwMode="auto">
            <a:xfrm>
              <a:off x="3581400" y="3408363"/>
              <a:ext cx="139700" cy="381000"/>
            </a:xfrm>
            <a:custGeom>
              <a:avLst/>
              <a:gdLst>
                <a:gd name="T0" fmla="*/ 2147483647 w 411"/>
                <a:gd name="T1" fmla="*/ 2147483647 h 1704"/>
                <a:gd name="T2" fmla="*/ 2147483647 w 411"/>
                <a:gd name="T3" fmla="*/ 2147483647 h 1704"/>
                <a:gd name="T4" fmla="*/ 2147483647 w 411"/>
                <a:gd name="T5" fmla="*/ 2147483647 h 1704"/>
                <a:gd name="T6" fmla="*/ 2147483647 w 411"/>
                <a:gd name="T7" fmla="*/ 2147483647 h 1704"/>
                <a:gd name="T8" fmla="*/ 431980952 w 411"/>
                <a:gd name="T9" fmla="*/ 2147483647 h 1704"/>
                <a:gd name="T10" fmla="*/ 1688642615 w 411"/>
                <a:gd name="T11" fmla="*/ 2147483647 h 1704"/>
                <a:gd name="T12" fmla="*/ 2147483647 w 411"/>
                <a:gd name="T13" fmla="*/ 2147483647 h 1704"/>
                <a:gd name="T14" fmla="*/ 2147483647 w 411"/>
                <a:gd name="T15" fmla="*/ 0 h 17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1" h="1704">
                  <a:moveTo>
                    <a:pt x="411" y="1704"/>
                  </a:moveTo>
                  <a:cubicBezTo>
                    <a:pt x="390" y="1701"/>
                    <a:pt x="368" y="1702"/>
                    <a:pt x="347" y="1696"/>
                  </a:cubicBezTo>
                  <a:cubicBezTo>
                    <a:pt x="294" y="1681"/>
                    <a:pt x="281" y="1610"/>
                    <a:pt x="227" y="1592"/>
                  </a:cubicBezTo>
                  <a:cubicBezTo>
                    <a:pt x="202" y="1567"/>
                    <a:pt x="169" y="1548"/>
                    <a:pt x="147" y="1520"/>
                  </a:cubicBezTo>
                  <a:cubicBezTo>
                    <a:pt x="76" y="1428"/>
                    <a:pt x="25" y="1274"/>
                    <a:pt x="11" y="1160"/>
                  </a:cubicBezTo>
                  <a:cubicBezTo>
                    <a:pt x="13" y="1029"/>
                    <a:pt x="0" y="738"/>
                    <a:pt x="43" y="568"/>
                  </a:cubicBezTo>
                  <a:cubicBezTo>
                    <a:pt x="51" y="476"/>
                    <a:pt x="81" y="379"/>
                    <a:pt x="83" y="288"/>
                  </a:cubicBezTo>
                  <a:cubicBezTo>
                    <a:pt x="85" y="192"/>
                    <a:pt x="83" y="96"/>
                    <a:pt x="83" y="0"/>
                  </a:cubicBezTo>
                </a:path>
              </a:pathLst>
            </a:custGeom>
            <a:noFill/>
            <a:ln w="38100">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pic>
          <p:nvPicPr>
            <p:cNvPr id="141" name="Image 61"/>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1170338">
              <a:off x="4283075" y="2779713"/>
              <a:ext cx="38735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Image 62"/>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1170338">
              <a:off x="5445125" y="3621088"/>
              <a:ext cx="38735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Image 63"/>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1170338">
              <a:off x="2400300" y="2887663"/>
              <a:ext cx="38735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Image 64"/>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1170338">
              <a:off x="3268663" y="3106738"/>
              <a:ext cx="38735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Image 65"/>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1170338">
              <a:off x="3835400" y="3186113"/>
              <a:ext cx="3873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048" name="Connecteur droit avec flèche 2047"/>
          <p:cNvCxnSpPr/>
          <p:nvPr/>
        </p:nvCxnSpPr>
        <p:spPr>
          <a:xfrm>
            <a:off x="2875160" y="5956828"/>
            <a:ext cx="607050" cy="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8" name="Connecteur droit avec flèche 147"/>
          <p:cNvCxnSpPr/>
          <p:nvPr/>
        </p:nvCxnSpPr>
        <p:spPr>
          <a:xfrm>
            <a:off x="5707480" y="5859840"/>
            <a:ext cx="607050" cy="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607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16200" y="1512141"/>
            <a:ext cx="5482952" cy="4525963"/>
          </a:xfrm>
        </p:spPr>
        <p:txBody>
          <a:bodyPr>
            <a:normAutofit/>
          </a:bodyPr>
          <a:lstStyle/>
          <a:p>
            <a:r>
              <a:rPr lang="en-US" dirty="0" smtClean="0"/>
              <a:t>Se </a:t>
            </a:r>
            <a:r>
              <a:rPr lang="en-US" dirty="0" err="1" smtClean="0"/>
              <a:t>possibile</a:t>
            </a:r>
            <a:r>
              <a:rPr lang="en-US" dirty="0" smtClean="0"/>
              <a:t> </a:t>
            </a:r>
            <a:r>
              <a:rPr lang="en-US" b="1" dirty="0" err="1" smtClean="0">
                <a:solidFill>
                  <a:schemeClr val="accent4"/>
                </a:solidFill>
              </a:rPr>
              <a:t>proteggere</a:t>
            </a:r>
            <a:r>
              <a:rPr lang="en-US" b="1" dirty="0" smtClean="0">
                <a:solidFill>
                  <a:schemeClr val="accent4"/>
                </a:solidFill>
              </a:rPr>
              <a:t> le ferrite con </a:t>
            </a:r>
            <a:r>
              <a:rPr lang="en-US" b="1" dirty="0" err="1" smtClean="0">
                <a:solidFill>
                  <a:schemeClr val="accent4"/>
                </a:solidFill>
              </a:rPr>
              <a:t>mastice</a:t>
            </a:r>
            <a:endParaRPr lang="en-US" b="1" dirty="0">
              <a:solidFill>
                <a:schemeClr val="accent4"/>
              </a:solidFill>
            </a:endParaRPr>
          </a:p>
          <a:p>
            <a:r>
              <a:rPr lang="en-US" dirty="0" smtClean="0"/>
              <a:t>E’ </a:t>
            </a:r>
            <a:r>
              <a:rPr lang="en-US" dirty="0" err="1" smtClean="0"/>
              <a:t>stato</a:t>
            </a:r>
            <a:r>
              <a:rPr lang="en-US" dirty="0" smtClean="0"/>
              <a:t> </a:t>
            </a:r>
            <a:r>
              <a:rPr lang="en-US" dirty="0" err="1" smtClean="0"/>
              <a:t>calcolato</a:t>
            </a:r>
            <a:r>
              <a:rPr lang="en-US" dirty="0" smtClean="0"/>
              <a:t> un </a:t>
            </a:r>
            <a:r>
              <a:rPr lang="en-US" dirty="0" err="1" smtClean="0"/>
              <a:t>costo</a:t>
            </a:r>
            <a:r>
              <a:rPr lang="en-US" dirty="0" smtClean="0"/>
              <a:t> da </a:t>
            </a:r>
            <a:r>
              <a:rPr lang="en-US" b="1" dirty="0" smtClean="0">
                <a:solidFill>
                  <a:schemeClr val="accent4"/>
                </a:solidFill>
              </a:rPr>
              <a:t>225 a 275 </a:t>
            </a:r>
            <a:r>
              <a:rPr lang="en-US" b="1" dirty="0">
                <a:solidFill>
                  <a:schemeClr val="accent4"/>
                </a:solidFill>
              </a:rPr>
              <a:t>€/ ha </a:t>
            </a:r>
            <a:r>
              <a:rPr lang="en-US" dirty="0" smtClean="0"/>
              <a:t>per </a:t>
            </a:r>
            <a:r>
              <a:rPr lang="en-US" dirty="0" err="1" smtClean="0"/>
              <a:t>una</a:t>
            </a:r>
            <a:r>
              <a:rPr lang="en-US" dirty="0" smtClean="0"/>
              <a:t> </a:t>
            </a:r>
            <a:r>
              <a:rPr lang="en-US" dirty="0" err="1" smtClean="0"/>
              <a:t>parcella</a:t>
            </a:r>
            <a:r>
              <a:rPr lang="en-US" dirty="0" smtClean="0"/>
              <a:t> </a:t>
            </a:r>
            <a:r>
              <a:rPr lang="en-US" dirty="0" err="1" smtClean="0"/>
              <a:t>piantata</a:t>
            </a:r>
            <a:r>
              <a:rPr lang="en-US" dirty="0" smtClean="0"/>
              <a:t> a 4500 </a:t>
            </a:r>
            <a:r>
              <a:rPr lang="en-US" dirty="0" err="1" smtClean="0"/>
              <a:t>viti</a:t>
            </a:r>
            <a:r>
              <a:rPr lang="en-US" dirty="0" smtClean="0"/>
              <a:t>/ha con </a:t>
            </a:r>
            <a:r>
              <a:rPr lang="en-US" dirty="0" err="1" smtClean="0"/>
              <a:t>il</a:t>
            </a:r>
            <a:r>
              <a:rPr lang="en-US" dirty="0" smtClean="0"/>
              <a:t> </a:t>
            </a:r>
            <a:r>
              <a:rPr lang="en-US" dirty="0" err="1" smtClean="0"/>
              <a:t>lavoro</a:t>
            </a:r>
            <a:r>
              <a:rPr lang="en-US" dirty="0" smtClean="0"/>
              <a:t> </a:t>
            </a:r>
            <a:r>
              <a:rPr lang="en-US" dirty="0" err="1" smtClean="0"/>
              <a:t>eseguito</a:t>
            </a:r>
            <a:r>
              <a:rPr lang="en-US" dirty="0" smtClean="0"/>
              <a:t> </a:t>
            </a:r>
            <a:r>
              <a:rPr lang="en-US" dirty="0" err="1" smtClean="0"/>
              <a:t>su</a:t>
            </a:r>
            <a:r>
              <a:rPr lang="en-US" dirty="0" smtClean="0"/>
              <a:t> 250 </a:t>
            </a:r>
            <a:r>
              <a:rPr lang="en-US" dirty="0" err="1" smtClean="0"/>
              <a:t>viti</a:t>
            </a:r>
            <a:r>
              <a:rPr lang="en-US" dirty="0" smtClean="0"/>
              <a:t>.</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15</a:t>
            </a:fld>
            <a:endParaRPr lang="fr-FR"/>
          </a:p>
        </p:txBody>
      </p:sp>
      <p:pic>
        <p:nvPicPr>
          <p:cNvPr id="2050" name="Picture 2" descr="\\srvifv68\Home$\mthuot\Mes documents\Winetwork\TDS trunk renwal\P824034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557" t="36546" r="22477" b="7467"/>
          <a:stretch/>
        </p:blipFill>
        <p:spPr bwMode="auto">
          <a:xfrm>
            <a:off x="395536" y="1412776"/>
            <a:ext cx="2837756" cy="4608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re 1"/>
          <p:cNvSpPr txBox="1">
            <a:spLocks/>
          </p:cNvSpPr>
          <p:nvPr/>
        </p:nvSpPr>
        <p:spPr>
          <a:xfrm>
            <a:off x="2121195" y="413048"/>
            <a:ext cx="8291837" cy="65293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2800" b="1" dirty="0" err="1" smtClean="0">
                <a:solidFill>
                  <a:schemeClr val="accent4"/>
                </a:solidFill>
              </a:rPr>
              <a:t>Rinnovo</a:t>
            </a:r>
            <a:r>
              <a:rPr lang="fr-FR" sz="2800" b="1" dirty="0" smtClean="0">
                <a:solidFill>
                  <a:schemeClr val="accent4"/>
                </a:solidFill>
              </a:rPr>
              <a:t> </a:t>
            </a:r>
            <a:r>
              <a:rPr lang="fr-FR" sz="3200" b="1" dirty="0" err="1" smtClean="0">
                <a:solidFill>
                  <a:schemeClr val="accent4"/>
                </a:solidFill>
              </a:rPr>
              <a:t>del</a:t>
            </a:r>
            <a:r>
              <a:rPr lang="fr-FR" sz="2800" b="1" dirty="0" smtClean="0">
                <a:solidFill>
                  <a:schemeClr val="accent4"/>
                </a:solidFill>
              </a:rPr>
              <a:t> </a:t>
            </a:r>
            <a:r>
              <a:rPr lang="fr-FR" sz="2800" b="1" dirty="0" err="1" smtClean="0">
                <a:solidFill>
                  <a:schemeClr val="accent4"/>
                </a:solidFill>
              </a:rPr>
              <a:t>tronco</a:t>
            </a:r>
            <a:endParaRPr lang="fr-FR" sz="2800" b="1" dirty="0">
              <a:solidFill>
                <a:schemeClr val="accent4"/>
              </a:solidFill>
            </a:endParaRPr>
          </a:p>
        </p:txBody>
      </p:sp>
    </p:spTree>
    <p:extLst>
      <p:ext uri="{BB962C8B-B14F-4D97-AF65-F5344CB8AC3E}">
        <p14:creationId xmlns:p14="http://schemas.microsoft.com/office/powerpoint/2010/main" val="827180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8795" y="260648"/>
            <a:ext cx="8291837" cy="652934"/>
          </a:xfrm>
        </p:spPr>
        <p:txBody>
          <a:bodyPr>
            <a:normAutofit/>
          </a:bodyPr>
          <a:lstStyle/>
          <a:p>
            <a:pPr algn="l"/>
            <a:r>
              <a:rPr lang="fr-FR" sz="3200" b="1" dirty="0" err="1" smtClean="0">
                <a:solidFill>
                  <a:schemeClr val="accent4"/>
                </a:solidFill>
              </a:rPr>
              <a:t>Re-innesto</a:t>
            </a:r>
            <a:endParaRPr lang="fr-FR" sz="2800" b="1" dirty="0">
              <a:solidFill>
                <a:schemeClr val="accent4"/>
              </a:solidFill>
            </a:endParaRPr>
          </a:p>
        </p:txBody>
      </p:sp>
      <p:sp>
        <p:nvSpPr>
          <p:cNvPr id="3" name="Espace réservé du contenu 2"/>
          <p:cNvSpPr>
            <a:spLocks noGrp="1"/>
          </p:cNvSpPr>
          <p:nvPr>
            <p:ph idx="1"/>
          </p:nvPr>
        </p:nvSpPr>
        <p:spPr>
          <a:xfrm>
            <a:off x="683568" y="1495325"/>
            <a:ext cx="7416824" cy="4886003"/>
          </a:xfrm>
        </p:spPr>
        <p:txBody>
          <a:bodyPr>
            <a:normAutofit/>
          </a:bodyPr>
          <a:lstStyle/>
          <a:p>
            <a:r>
              <a:rPr lang="en-US" dirty="0" err="1" smtClean="0"/>
              <a:t>Consiste</a:t>
            </a:r>
            <a:r>
              <a:rPr lang="en-US" dirty="0" smtClean="0"/>
              <a:t> </a:t>
            </a:r>
            <a:r>
              <a:rPr lang="en-US" dirty="0" err="1" smtClean="0"/>
              <a:t>nell’</a:t>
            </a:r>
            <a:r>
              <a:rPr lang="en-US" b="1" dirty="0" err="1" smtClean="0">
                <a:solidFill>
                  <a:schemeClr val="accent4"/>
                </a:solidFill>
              </a:rPr>
              <a:t>innesto</a:t>
            </a:r>
            <a:r>
              <a:rPr lang="en-US" dirty="0" smtClean="0">
                <a:solidFill>
                  <a:schemeClr val="accent4"/>
                </a:solidFill>
              </a:rPr>
              <a:t> </a:t>
            </a:r>
            <a:r>
              <a:rPr lang="en-US" dirty="0" smtClean="0"/>
              <a:t>sotto </a:t>
            </a:r>
            <a:r>
              <a:rPr lang="en-US" dirty="0" err="1" smtClean="0"/>
              <a:t>il</a:t>
            </a:r>
            <a:r>
              <a:rPr lang="en-US" dirty="0" smtClean="0"/>
              <a:t> </a:t>
            </a:r>
            <a:r>
              <a:rPr lang="en-US" dirty="0" err="1" smtClean="0"/>
              <a:t>punto</a:t>
            </a:r>
            <a:r>
              <a:rPr lang="en-US" dirty="0" smtClean="0"/>
              <a:t> di </a:t>
            </a:r>
            <a:r>
              <a:rPr lang="en-US" dirty="0" err="1" smtClean="0"/>
              <a:t>innesto</a:t>
            </a:r>
            <a:r>
              <a:rPr lang="en-US" dirty="0" smtClean="0"/>
              <a:t> di </a:t>
            </a:r>
            <a:r>
              <a:rPr lang="en-US" dirty="0" err="1" smtClean="0"/>
              <a:t>una</a:t>
            </a:r>
            <a:r>
              <a:rPr lang="en-US" dirty="0" smtClean="0"/>
              <a:t> </a:t>
            </a:r>
            <a:r>
              <a:rPr lang="en-US" dirty="0" err="1" smtClean="0"/>
              <a:t>vite</a:t>
            </a:r>
            <a:r>
              <a:rPr lang="en-US" dirty="0" smtClean="0"/>
              <a:t> </a:t>
            </a:r>
            <a:r>
              <a:rPr lang="en-US" dirty="0" err="1" smtClean="0"/>
              <a:t>malata</a:t>
            </a:r>
            <a:r>
              <a:rPr lang="en-US" dirty="0" smtClean="0"/>
              <a:t>.</a:t>
            </a:r>
            <a:endParaRPr lang="en-US" dirty="0" smtClean="0"/>
          </a:p>
          <a:p>
            <a:r>
              <a:rPr lang="en-US" b="1" dirty="0" err="1" smtClean="0">
                <a:solidFill>
                  <a:schemeClr val="accent4"/>
                </a:solidFill>
              </a:rPr>
              <a:t>L’innesto</a:t>
            </a:r>
            <a:r>
              <a:rPr lang="en-US" b="1" dirty="0" smtClean="0">
                <a:solidFill>
                  <a:schemeClr val="accent4"/>
                </a:solidFill>
              </a:rPr>
              <a:t> a </a:t>
            </a:r>
            <a:r>
              <a:rPr lang="en-US" b="1" dirty="0" err="1" smtClean="0">
                <a:solidFill>
                  <a:schemeClr val="accent4"/>
                </a:solidFill>
              </a:rPr>
              <a:t>marza</a:t>
            </a:r>
            <a:r>
              <a:rPr lang="en-US" b="1" dirty="0" smtClean="0">
                <a:solidFill>
                  <a:schemeClr val="accent4"/>
                </a:solidFill>
              </a:rPr>
              <a:t> a corona </a:t>
            </a:r>
            <a:r>
              <a:rPr lang="en-US" dirty="0" smtClean="0"/>
              <a:t>è </a:t>
            </a:r>
            <a:r>
              <a:rPr lang="en-US" dirty="0" err="1" smtClean="0"/>
              <a:t>il</a:t>
            </a:r>
            <a:r>
              <a:rPr lang="en-US" dirty="0" smtClean="0"/>
              <a:t> </a:t>
            </a:r>
            <a:r>
              <a:rPr lang="en-US" dirty="0" err="1" smtClean="0"/>
              <a:t>più</a:t>
            </a:r>
            <a:r>
              <a:rPr lang="en-US" dirty="0" smtClean="0"/>
              <a:t> </a:t>
            </a:r>
            <a:r>
              <a:rPr lang="en-US" dirty="0" err="1" smtClean="0"/>
              <a:t>appropriato</a:t>
            </a:r>
            <a:endParaRPr lang="en-US" dirty="0" smtClean="0"/>
          </a:p>
          <a:p>
            <a:r>
              <a:rPr lang="en-US" dirty="0" smtClean="0"/>
              <a:t>Da </a:t>
            </a:r>
            <a:r>
              <a:rPr lang="en-US" dirty="0" err="1" smtClean="0"/>
              <a:t>eseguire</a:t>
            </a:r>
            <a:r>
              <a:rPr lang="en-US" dirty="0" smtClean="0"/>
              <a:t> in primavera in un </a:t>
            </a:r>
            <a:r>
              <a:rPr lang="en-US" b="1" dirty="0" err="1" smtClean="0">
                <a:solidFill>
                  <a:schemeClr val="accent4"/>
                </a:solidFill>
              </a:rPr>
              <a:t>periodo</a:t>
            </a:r>
            <a:r>
              <a:rPr lang="en-US" b="1" dirty="0" smtClean="0">
                <a:solidFill>
                  <a:schemeClr val="accent4"/>
                </a:solidFill>
              </a:rPr>
              <a:t> </a:t>
            </a:r>
            <a:r>
              <a:rPr lang="en-US" b="1" dirty="0" err="1" smtClean="0">
                <a:solidFill>
                  <a:schemeClr val="accent4"/>
                </a:solidFill>
              </a:rPr>
              <a:t>asciutto</a:t>
            </a:r>
            <a:r>
              <a:rPr lang="en-US" b="1" dirty="0" smtClean="0">
                <a:solidFill>
                  <a:schemeClr val="accent4"/>
                </a:solidFill>
              </a:rPr>
              <a:t> e </a:t>
            </a:r>
            <a:r>
              <a:rPr lang="en-US" b="1" dirty="0" err="1" smtClean="0">
                <a:solidFill>
                  <a:schemeClr val="accent4"/>
                </a:solidFill>
              </a:rPr>
              <a:t>quando</a:t>
            </a:r>
            <a:r>
              <a:rPr lang="en-US" b="1" dirty="0" smtClean="0">
                <a:solidFill>
                  <a:schemeClr val="accent4"/>
                </a:solidFill>
              </a:rPr>
              <a:t>  </a:t>
            </a:r>
            <a:r>
              <a:rPr lang="en-US" b="1" dirty="0" err="1" smtClean="0">
                <a:solidFill>
                  <a:schemeClr val="accent4"/>
                </a:solidFill>
              </a:rPr>
              <a:t>c’è</a:t>
            </a:r>
            <a:r>
              <a:rPr lang="en-US" b="1" dirty="0" smtClean="0">
                <a:solidFill>
                  <a:schemeClr val="accent4"/>
                </a:solidFill>
              </a:rPr>
              <a:t> </a:t>
            </a:r>
            <a:r>
              <a:rPr lang="en-US" b="1" dirty="0" err="1" smtClean="0">
                <a:solidFill>
                  <a:schemeClr val="accent4"/>
                </a:solidFill>
              </a:rPr>
              <a:t>buona</a:t>
            </a:r>
            <a:r>
              <a:rPr lang="en-US" b="1" dirty="0" smtClean="0">
                <a:solidFill>
                  <a:schemeClr val="accent4"/>
                </a:solidFill>
              </a:rPr>
              <a:t> </a:t>
            </a:r>
            <a:r>
              <a:rPr lang="en-US" b="1" dirty="0" err="1" smtClean="0">
                <a:solidFill>
                  <a:schemeClr val="accent4"/>
                </a:solidFill>
              </a:rPr>
              <a:t>circolazione</a:t>
            </a:r>
            <a:r>
              <a:rPr lang="en-US" b="1" dirty="0" smtClean="0">
                <a:solidFill>
                  <a:schemeClr val="accent4"/>
                </a:solidFill>
              </a:rPr>
              <a:t> </a:t>
            </a:r>
            <a:r>
              <a:rPr lang="en-US" b="1" dirty="0" err="1" smtClean="0">
                <a:solidFill>
                  <a:schemeClr val="accent4"/>
                </a:solidFill>
              </a:rPr>
              <a:t>linfatica</a:t>
            </a:r>
            <a:endParaRPr lang="en-US" b="1" dirty="0" smtClean="0">
              <a:solidFill>
                <a:schemeClr val="accent4"/>
              </a:solidFill>
            </a:endParaRPr>
          </a:p>
          <a:p>
            <a:r>
              <a:rPr lang="en-US" dirty="0" err="1" smtClean="0"/>
              <a:t>Tagliare</a:t>
            </a:r>
            <a:r>
              <a:rPr lang="en-US" dirty="0" smtClean="0"/>
              <a:t> la </a:t>
            </a:r>
            <a:r>
              <a:rPr lang="en-US" dirty="0" err="1" smtClean="0"/>
              <a:t>vite</a:t>
            </a:r>
            <a:r>
              <a:rPr lang="en-US" dirty="0" smtClean="0"/>
              <a:t> e </a:t>
            </a:r>
            <a:r>
              <a:rPr lang="en-US" dirty="0" err="1" smtClean="0"/>
              <a:t>verificare</a:t>
            </a:r>
            <a:r>
              <a:rPr lang="en-US" dirty="0" smtClean="0"/>
              <a:t> </a:t>
            </a:r>
            <a:r>
              <a:rPr lang="en-US" dirty="0" err="1" smtClean="0"/>
              <a:t>che</a:t>
            </a:r>
            <a:r>
              <a:rPr lang="en-US" dirty="0" smtClean="0"/>
              <a:t> </a:t>
            </a:r>
            <a:r>
              <a:rPr lang="en-US" b="1" dirty="0" err="1" smtClean="0">
                <a:solidFill>
                  <a:schemeClr val="accent4"/>
                </a:solidFill>
              </a:rPr>
              <a:t>il</a:t>
            </a:r>
            <a:r>
              <a:rPr lang="en-US" b="1" dirty="0" smtClean="0">
                <a:solidFill>
                  <a:schemeClr val="accent4"/>
                </a:solidFill>
              </a:rPr>
              <a:t> </a:t>
            </a:r>
            <a:r>
              <a:rPr lang="en-US" b="1" dirty="0" err="1" smtClean="0">
                <a:solidFill>
                  <a:schemeClr val="accent4"/>
                </a:solidFill>
              </a:rPr>
              <a:t>legno</a:t>
            </a:r>
            <a:r>
              <a:rPr lang="en-US" b="1" dirty="0" smtClean="0">
                <a:solidFill>
                  <a:schemeClr val="accent4"/>
                </a:solidFill>
              </a:rPr>
              <a:t> </a:t>
            </a:r>
            <a:r>
              <a:rPr lang="en-US" b="1" dirty="0" err="1" smtClean="0">
                <a:solidFill>
                  <a:schemeClr val="accent4"/>
                </a:solidFill>
              </a:rPr>
              <a:t>appaia</a:t>
            </a:r>
            <a:r>
              <a:rPr lang="en-US" b="1" dirty="0" smtClean="0">
                <a:solidFill>
                  <a:schemeClr val="accent4"/>
                </a:solidFill>
              </a:rPr>
              <a:t> </a:t>
            </a:r>
            <a:r>
              <a:rPr lang="en-US" b="1" dirty="0" err="1" smtClean="0">
                <a:solidFill>
                  <a:schemeClr val="accent4"/>
                </a:solidFill>
              </a:rPr>
              <a:t>sano</a:t>
            </a:r>
            <a:r>
              <a:rPr lang="en-US" b="1" dirty="0" smtClean="0">
                <a:solidFill>
                  <a:schemeClr val="accent4"/>
                </a:solidFill>
              </a:rPr>
              <a:t> </a:t>
            </a:r>
            <a:r>
              <a:rPr lang="en-US" b="1" dirty="0" err="1" smtClean="0">
                <a:solidFill>
                  <a:schemeClr val="accent4"/>
                </a:solidFill>
              </a:rPr>
              <a:t>nella</a:t>
            </a:r>
            <a:r>
              <a:rPr lang="en-US" b="1" dirty="0" smtClean="0">
                <a:solidFill>
                  <a:schemeClr val="accent4"/>
                </a:solidFill>
              </a:rPr>
              <a:t> </a:t>
            </a:r>
            <a:r>
              <a:rPr lang="en-US" b="1" dirty="0" err="1" smtClean="0">
                <a:solidFill>
                  <a:schemeClr val="accent4"/>
                </a:solidFill>
              </a:rPr>
              <a:t>sezione</a:t>
            </a:r>
            <a:r>
              <a:rPr lang="en-US" b="1" dirty="0" smtClean="0">
                <a:solidFill>
                  <a:schemeClr val="accent4"/>
                </a:solidFill>
              </a:rPr>
              <a:t> di </a:t>
            </a:r>
            <a:r>
              <a:rPr lang="en-US" b="1" dirty="0" err="1" smtClean="0">
                <a:solidFill>
                  <a:schemeClr val="accent4"/>
                </a:solidFill>
              </a:rPr>
              <a:t>taglio</a:t>
            </a:r>
            <a:r>
              <a:rPr lang="en-US" b="1" dirty="0">
                <a:solidFill>
                  <a:schemeClr val="accent4"/>
                </a:solidFill>
              </a:rPr>
              <a:t>.</a:t>
            </a:r>
            <a:endParaRPr lang="en-US" b="1" dirty="0" smtClean="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16</a:t>
            </a:fld>
            <a:endParaRPr lang="fr-FR"/>
          </a:p>
        </p:txBody>
      </p:sp>
      <p:sp>
        <p:nvSpPr>
          <p:cNvPr id="5" name="Espace réservé du contenu 2"/>
          <p:cNvSpPr txBox="1">
            <a:spLocks/>
          </p:cNvSpPr>
          <p:nvPr/>
        </p:nvSpPr>
        <p:spPr>
          <a:xfrm>
            <a:off x="683568" y="3789040"/>
            <a:ext cx="7920880" cy="24482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err="1" smtClean="0"/>
              <a:t>Produzione</a:t>
            </a:r>
            <a:r>
              <a:rPr lang="en-US" dirty="0" smtClean="0"/>
              <a:t>: </a:t>
            </a:r>
            <a:r>
              <a:rPr lang="en-US" dirty="0" err="1" smtClean="0"/>
              <a:t>l’anno</a:t>
            </a:r>
            <a:r>
              <a:rPr lang="en-US" dirty="0" smtClean="0"/>
              <a:t> </a:t>
            </a:r>
            <a:r>
              <a:rPr lang="en-US" dirty="0" err="1" smtClean="0"/>
              <a:t>successivo</a:t>
            </a:r>
            <a:r>
              <a:rPr lang="en-US" dirty="0" smtClean="0"/>
              <a:t> la </a:t>
            </a:r>
            <a:r>
              <a:rPr lang="en-US" dirty="0" err="1" smtClean="0"/>
              <a:t>vite</a:t>
            </a:r>
            <a:r>
              <a:rPr lang="en-US" dirty="0" smtClean="0"/>
              <a:t> produce circa la </a:t>
            </a:r>
            <a:r>
              <a:rPr lang="en-US" dirty="0" err="1" smtClean="0"/>
              <a:t>metà</a:t>
            </a:r>
            <a:r>
              <a:rPr lang="en-US" dirty="0" smtClean="0"/>
              <a:t>, in </a:t>
            </a:r>
            <a:r>
              <a:rPr lang="en-US" dirty="0" err="1" smtClean="0"/>
              <a:t>seguito</a:t>
            </a:r>
            <a:r>
              <a:rPr lang="en-US" dirty="0" smtClean="0"/>
              <a:t> la </a:t>
            </a:r>
            <a:r>
              <a:rPr lang="en-US" dirty="0" err="1" smtClean="0"/>
              <a:t>produzione</a:t>
            </a:r>
            <a:r>
              <a:rPr lang="en-US" dirty="0" smtClean="0"/>
              <a:t> </a:t>
            </a:r>
            <a:r>
              <a:rPr lang="en-US" dirty="0" err="1" smtClean="0"/>
              <a:t>torna</a:t>
            </a:r>
            <a:r>
              <a:rPr lang="en-US" dirty="0" smtClean="0"/>
              <a:t> </a:t>
            </a:r>
            <a:r>
              <a:rPr lang="en-US" dirty="0" err="1" smtClean="0"/>
              <a:t>normale</a:t>
            </a:r>
            <a:r>
              <a:rPr lang="en-US" dirty="0" smtClean="0"/>
              <a:t>. </a:t>
            </a:r>
          </a:p>
          <a:p>
            <a:r>
              <a:rPr lang="en-US" b="1" dirty="0" smtClean="0">
                <a:solidFill>
                  <a:schemeClr val="accent4"/>
                </a:solidFill>
              </a:rPr>
              <a:t>Il </a:t>
            </a:r>
            <a:r>
              <a:rPr lang="en-US" b="1" dirty="0" err="1" smtClean="0">
                <a:solidFill>
                  <a:schemeClr val="accent4"/>
                </a:solidFill>
              </a:rPr>
              <a:t>sistema</a:t>
            </a:r>
            <a:r>
              <a:rPr lang="en-US" b="1" dirty="0" smtClean="0">
                <a:solidFill>
                  <a:schemeClr val="accent4"/>
                </a:solidFill>
              </a:rPr>
              <a:t> </a:t>
            </a:r>
            <a:r>
              <a:rPr lang="en-US" b="1" dirty="0" err="1" smtClean="0">
                <a:solidFill>
                  <a:schemeClr val="accent4"/>
                </a:solidFill>
              </a:rPr>
              <a:t>radicale</a:t>
            </a:r>
            <a:r>
              <a:rPr lang="en-US" b="1" dirty="0" smtClean="0">
                <a:solidFill>
                  <a:schemeClr val="accent4"/>
                </a:solidFill>
              </a:rPr>
              <a:t> </a:t>
            </a:r>
            <a:r>
              <a:rPr lang="en-US" b="1" dirty="0" smtClean="0"/>
              <a:t>e </a:t>
            </a:r>
            <a:r>
              <a:rPr lang="en-US" b="1" dirty="0" err="1" smtClean="0">
                <a:solidFill>
                  <a:schemeClr val="accent4"/>
                </a:solidFill>
              </a:rPr>
              <a:t>l’età</a:t>
            </a:r>
            <a:r>
              <a:rPr lang="en-US" b="1" dirty="0" smtClean="0">
                <a:solidFill>
                  <a:schemeClr val="accent4"/>
                </a:solidFill>
              </a:rPr>
              <a:t> </a:t>
            </a:r>
            <a:r>
              <a:rPr lang="en-US" b="1" dirty="0" err="1" smtClean="0">
                <a:solidFill>
                  <a:schemeClr val="accent4"/>
                </a:solidFill>
              </a:rPr>
              <a:t>della</a:t>
            </a:r>
            <a:r>
              <a:rPr lang="en-US" b="1" dirty="0" smtClean="0">
                <a:solidFill>
                  <a:schemeClr val="accent4"/>
                </a:solidFill>
              </a:rPr>
              <a:t> </a:t>
            </a:r>
            <a:r>
              <a:rPr lang="en-US" b="1" dirty="0" err="1" smtClean="0">
                <a:solidFill>
                  <a:schemeClr val="accent4"/>
                </a:solidFill>
              </a:rPr>
              <a:t>vite</a:t>
            </a:r>
            <a:r>
              <a:rPr lang="en-US" b="1" dirty="0" smtClean="0">
                <a:solidFill>
                  <a:schemeClr val="accent4"/>
                </a:solidFill>
              </a:rPr>
              <a:t> </a:t>
            </a:r>
            <a:r>
              <a:rPr lang="en-US" b="1" dirty="0" err="1" smtClean="0">
                <a:solidFill>
                  <a:schemeClr val="accent4"/>
                </a:solidFill>
              </a:rPr>
              <a:t>sono</a:t>
            </a:r>
            <a:r>
              <a:rPr lang="en-US" b="1" dirty="0" smtClean="0">
                <a:solidFill>
                  <a:schemeClr val="accent4"/>
                </a:solidFill>
              </a:rPr>
              <a:t> </a:t>
            </a:r>
            <a:r>
              <a:rPr lang="en-US" b="1" dirty="0" err="1" smtClean="0">
                <a:solidFill>
                  <a:schemeClr val="accent4"/>
                </a:solidFill>
              </a:rPr>
              <a:t>preservati</a:t>
            </a:r>
            <a:r>
              <a:rPr lang="en-US" b="1" dirty="0" smtClean="0">
                <a:solidFill>
                  <a:schemeClr val="accent4"/>
                </a:solidFill>
              </a:rPr>
              <a:t>.</a:t>
            </a:r>
            <a:endParaRPr lang="en-US" dirty="0" smtClean="0"/>
          </a:p>
          <a:p>
            <a:r>
              <a:rPr lang="en-US" dirty="0" err="1" smtClean="0"/>
              <a:t>Tecnica</a:t>
            </a:r>
            <a:r>
              <a:rPr lang="en-US" dirty="0" smtClean="0"/>
              <a:t> </a:t>
            </a:r>
            <a:r>
              <a:rPr lang="en-US" b="1" dirty="0" err="1" smtClean="0">
                <a:solidFill>
                  <a:srgbClr val="FFC000"/>
                </a:solidFill>
              </a:rPr>
              <a:t>complessa</a:t>
            </a:r>
            <a:r>
              <a:rPr lang="en-US" dirty="0" smtClean="0">
                <a:solidFill>
                  <a:srgbClr val="FFC000"/>
                </a:solidFill>
              </a:rPr>
              <a:t> </a:t>
            </a:r>
            <a:r>
              <a:rPr lang="en-US" dirty="0" smtClean="0"/>
              <a:t>(</a:t>
            </a:r>
            <a:r>
              <a:rPr lang="en-US" dirty="0" err="1" smtClean="0"/>
              <a:t>successo</a:t>
            </a:r>
            <a:r>
              <a:rPr lang="en-US" dirty="0" smtClean="0"/>
              <a:t> 80 </a:t>
            </a:r>
            <a:r>
              <a:rPr lang="en-US" dirty="0" smtClean="0"/>
              <a:t>- 90%) </a:t>
            </a:r>
            <a:endParaRPr lang="fr-FR" dirty="0" smtClean="0"/>
          </a:p>
          <a:p>
            <a:r>
              <a:rPr lang="en-US" dirty="0" err="1" smtClean="0"/>
              <a:t>Costo</a:t>
            </a:r>
            <a:r>
              <a:rPr lang="en-US" dirty="0" smtClean="0"/>
              <a:t>: da </a:t>
            </a:r>
            <a:r>
              <a:rPr lang="en-US" b="1" dirty="0" smtClean="0">
                <a:solidFill>
                  <a:schemeClr val="accent4"/>
                </a:solidFill>
              </a:rPr>
              <a:t>1.35 a </a:t>
            </a:r>
            <a:r>
              <a:rPr lang="en-US" b="1" dirty="0" smtClean="0">
                <a:solidFill>
                  <a:schemeClr val="accent4"/>
                </a:solidFill>
              </a:rPr>
              <a:t>2.05 € </a:t>
            </a:r>
            <a:r>
              <a:rPr lang="en-US" b="1" dirty="0" smtClean="0">
                <a:solidFill>
                  <a:schemeClr val="accent4"/>
                </a:solidFill>
              </a:rPr>
              <a:t>/</a:t>
            </a:r>
            <a:r>
              <a:rPr lang="en-US" b="1" dirty="0" err="1" smtClean="0">
                <a:solidFill>
                  <a:schemeClr val="accent4"/>
                </a:solidFill>
              </a:rPr>
              <a:t>vite</a:t>
            </a:r>
            <a:endParaRPr lang="en-US" b="1" dirty="0" smtClean="0">
              <a:solidFill>
                <a:schemeClr val="accent4"/>
              </a:solidFill>
            </a:endParaRPr>
          </a:p>
          <a:p>
            <a:r>
              <a:rPr lang="en-US" dirty="0" err="1" smtClean="0"/>
              <a:t>Richiede</a:t>
            </a:r>
            <a:r>
              <a:rPr lang="en-US" dirty="0" smtClean="0"/>
              <a:t> 3 </a:t>
            </a:r>
            <a:r>
              <a:rPr lang="en-US" dirty="0" err="1" smtClean="0"/>
              <a:t>mesi</a:t>
            </a:r>
            <a:r>
              <a:rPr lang="en-US" dirty="0" smtClean="0"/>
              <a:t> di </a:t>
            </a:r>
            <a:r>
              <a:rPr lang="en-US" dirty="0" err="1" smtClean="0"/>
              <a:t>costante</a:t>
            </a:r>
            <a:r>
              <a:rPr lang="en-US" dirty="0" smtClean="0"/>
              <a:t> </a:t>
            </a:r>
            <a:r>
              <a:rPr lang="en-US" dirty="0" err="1" smtClean="0"/>
              <a:t>assistenza</a:t>
            </a:r>
            <a:r>
              <a:rPr lang="en-US" dirty="0" smtClean="0"/>
              <a:t> </a:t>
            </a:r>
            <a:r>
              <a:rPr lang="en-US" dirty="0" err="1" smtClean="0"/>
              <a:t>alle</a:t>
            </a:r>
            <a:r>
              <a:rPr lang="en-US" dirty="0" smtClean="0"/>
              <a:t> </a:t>
            </a:r>
            <a:r>
              <a:rPr lang="en-US" dirty="0" err="1" smtClean="0"/>
              <a:t>viti</a:t>
            </a:r>
            <a:r>
              <a:rPr lang="en-US" dirty="0" smtClean="0"/>
              <a:t> </a:t>
            </a:r>
            <a:r>
              <a:rPr lang="en-US" dirty="0" err="1" smtClean="0"/>
              <a:t>innestate</a:t>
            </a:r>
            <a:endParaRPr lang="fr-FR" dirty="0"/>
          </a:p>
        </p:txBody>
      </p:sp>
    </p:spTree>
    <p:extLst>
      <p:ext uri="{BB962C8B-B14F-4D97-AF65-F5344CB8AC3E}">
        <p14:creationId xmlns:p14="http://schemas.microsoft.com/office/powerpoint/2010/main" val="214864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8795" y="260648"/>
            <a:ext cx="8291837" cy="652934"/>
          </a:xfrm>
        </p:spPr>
        <p:txBody>
          <a:bodyPr>
            <a:normAutofit/>
          </a:bodyPr>
          <a:lstStyle/>
          <a:p>
            <a:pPr algn="l"/>
            <a:r>
              <a:rPr lang="fr-FR" sz="2800" b="1" dirty="0" err="1" smtClean="0">
                <a:solidFill>
                  <a:schemeClr val="accent4"/>
                </a:solidFill>
              </a:rPr>
              <a:t>Pulizia</a:t>
            </a:r>
            <a:r>
              <a:rPr lang="fr-FR" sz="2800" b="1" dirty="0" smtClean="0">
                <a:solidFill>
                  <a:schemeClr val="accent4"/>
                </a:solidFill>
              </a:rPr>
              <a:t> </a:t>
            </a:r>
            <a:r>
              <a:rPr lang="fr-FR" sz="2800" b="1" dirty="0" err="1" smtClean="0">
                <a:solidFill>
                  <a:schemeClr val="accent4"/>
                </a:solidFill>
              </a:rPr>
              <a:t>del</a:t>
            </a:r>
            <a:r>
              <a:rPr lang="fr-FR" sz="2800" b="1" dirty="0" smtClean="0">
                <a:solidFill>
                  <a:schemeClr val="accent4"/>
                </a:solidFill>
              </a:rPr>
              <a:t> </a:t>
            </a:r>
            <a:r>
              <a:rPr lang="fr-FR" sz="2800" b="1" dirty="0" err="1" smtClean="0">
                <a:solidFill>
                  <a:schemeClr val="accent4"/>
                </a:solidFill>
              </a:rPr>
              <a:t>tronco</a:t>
            </a:r>
            <a:r>
              <a:rPr lang="fr-FR" sz="2800" b="1" dirty="0" smtClean="0">
                <a:solidFill>
                  <a:schemeClr val="accent4"/>
                </a:solidFill>
              </a:rPr>
              <a:t> (</a:t>
            </a:r>
            <a:r>
              <a:rPr lang="fr-FR" sz="2800" b="1" dirty="0" err="1" smtClean="0">
                <a:solidFill>
                  <a:schemeClr val="accent4"/>
                </a:solidFill>
              </a:rPr>
              <a:t>dendrochirurgia</a:t>
            </a:r>
            <a:r>
              <a:rPr lang="fr-FR" sz="2800" b="1" dirty="0" smtClean="0">
                <a:solidFill>
                  <a:schemeClr val="accent4"/>
                </a:solidFill>
              </a:rPr>
              <a:t>)</a:t>
            </a:r>
            <a:endParaRPr lang="fr-FR" sz="2800" b="1" dirty="0">
              <a:solidFill>
                <a:schemeClr val="accent4"/>
              </a:solidFill>
            </a:endParaRPr>
          </a:p>
        </p:txBody>
      </p:sp>
      <p:sp>
        <p:nvSpPr>
          <p:cNvPr id="3" name="Espace réservé du contenu 2"/>
          <p:cNvSpPr>
            <a:spLocks noGrp="1"/>
          </p:cNvSpPr>
          <p:nvPr>
            <p:ph idx="1"/>
          </p:nvPr>
        </p:nvSpPr>
        <p:spPr>
          <a:xfrm>
            <a:off x="827584" y="1628800"/>
            <a:ext cx="5256584" cy="5040560"/>
          </a:xfrm>
        </p:spPr>
        <p:txBody>
          <a:bodyPr>
            <a:normAutofit/>
          </a:bodyPr>
          <a:lstStyle/>
          <a:p>
            <a:pPr algn="just"/>
            <a:r>
              <a:rPr lang="en-US" b="1" dirty="0" err="1" smtClean="0">
                <a:solidFill>
                  <a:srgbClr val="FFC000"/>
                </a:solidFill>
              </a:rPr>
              <a:t>Dendrochirurgia</a:t>
            </a:r>
            <a:r>
              <a:rPr lang="en-US" b="1" dirty="0" smtClean="0">
                <a:solidFill>
                  <a:srgbClr val="FFC000"/>
                </a:solidFill>
              </a:rPr>
              <a:t> </a:t>
            </a:r>
            <a:r>
              <a:rPr lang="en-US" dirty="0" err="1" smtClean="0"/>
              <a:t>contro</a:t>
            </a:r>
            <a:r>
              <a:rPr lang="en-US" dirty="0" smtClean="0"/>
              <a:t> Esca e BDA</a:t>
            </a:r>
            <a:endParaRPr lang="en-US" dirty="0" smtClean="0"/>
          </a:p>
          <a:p>
            <a:pPr algn="just"/>
            <a:r>
              <a:rPr lang="en-US" dirty="0" smtClean="0"/>
              <a:t>La </a:t>
            </a:r>
            <a:r>
              <a:rPr lang="en-US" dirty="0" err="1" smtClean="0"/>
              <a:t>vendemmia</a:t>
            </a:r>
            <a:r>
              <a:rPr lang="en-US" dirty="0" smtClean="0"/>
              <a:t> </a:t>
            </a:r>
            <a:r>
              <a:rPr lang="en-US" dirty="0" err="1" smtClean="0"/>
              <a:t>dell’anno</a:t>
            </a:r>
            <a:r>
              <a:rPr lang="en-US" dirty="0" smtClean="0"/>
              <a:t> non è </a:t>
            </a:r>
            <a:r>
              <a:rPr lang="en-US" dirty="0" err="1" smtClean="0"/>
              <a:t>perduta</a:t>
            </a:r>
            <a:r>
              <a:rPr lang="en-US" dirty="0" smtClean="0"/>
              <a:t> </a:t>
            </a:r>
            <a:r>
              <a:rPr lang="en-US" dirty="0" err="1" smtClean="0"/>
              <a:t>si</a:t>
            </a:r>
            <a:r>
              <a:rPr lang="en-US" dirty="0" smtClean="0"/>
              <a:t> </a:t>
            </a:r>
            <a:r>
              <a:rPr lang="en-US" dirty="0" err="1" smtClean="0"/>
              <a:t>si</a:t>
            </a:r>
            <a:r>
              <a:rPr lang="en-US" dirty="0" smtClean="0"/>
              <a:t> opera presto</a:t>
            </a:r>
            <a:endParaRPr lang="en-US" dirty="0"/>
          </a:p>
          <a:p>
            <a:pPr algn="just"/>
            <a:r>
              <a:rPr lang="en-US" dirty="0" smtClean="0"/>
              <a:t>Per </a:t>
            </a:r>
            <a:r>
              <a:rPr lang="en-US" dirty="0" err="1" smtClean="0"/>
              <a:t>pulire</a:t>
            </a:r>
            <a:r>
              <a:rPr lang="en-US" dirty="0" smtClean="0"/>
              <a:t>, </a:t>
            </a:r>
            <a:r>
              <a:rPr lang="en-US" dirty="0" err="1" smtClean="0"/>
              <a:t>occorre</a:t>
            </a:r>
            <a:r>
              <a:rPr lang="en-US" dirty="0" smtClean="0"/>
              <a:t> </a:t>
            </a:r>
            <a:r>
              <a:rPr lang="en-US" dirty="0" err="1" smtClean="0"/>
              <a:t>localizzare</a:t>
            </a:r>
            <a:r>
              <a:rPr lang="en-US" dirty="0" smtClean="0"/>
              <a:t> le zone di </a:t>
            </a:r>
            <a:r>
              <a:rPr lang="en-US" dirty="0" err="1" smtClean="0"/>
              <a:t>legno</a:t>
            </a:r>
            <a:r>
              <a:rPr lang="en-US" dirty="0" smtClean="0"/>
              <a:t> </a:t>
            </a:r>
            <a:r>
              <a:rPr lang="en-US" b="1" dirty="0" smtClean="0">
                <a:solidFill>
                  <a:schemeClr val="accent4"/>
                </a:solidFill>
              </a:rPr>
              <a:t>malate e </a:t>
            </a:r>
            <a:r>
              <a:rPr lang="en-US" b="1" dirty="0" err="1" smtClean="0">
                <a:solidFill>
                  <a:schemeClr val="accent4"/>
                </a:solidFill>
              </a:rPr>
              <a:t>spugnose</a:t>
            </a:r>
            <a:endParaRPr lang="en-US" dirty="0"/>
          </a:p>
          <a:p>
            <a:pPr algn="just"/>
            <a:r>
              <a:rPr lang="en-US" dirty="0" err="1" smtClean="0"/>
              <a:t>Rimuoverle</a:t>
            </a:r>
            <a:r>
              <a:rPr lang="en-US" dirty="0" smtClean="0"/>
              <a:t> dal </a:t>
            </a:r>
            <a:r>
              <a:rPr lang="en-US" dirty="0" err="1" smtClean="0"/>
              <a:t>tronco</a:t>
            </a:r>
            <a:endParaRPr lang="en-US" dirty="0" smtClean="0"/>
          </a:p>
          <a:p>
            <a:pPr algn="just"/>
            <a:r>
              <a:rPr lang="en-US" b="1" dirty="0" err="1" smtClean="0">
                <a:solidFill>
                  <a:schemeClr val="accent4"/>
                </a:solidFill>
              </a:rPr>
              <a:t>Preservare</a:t>
            </a:r>
            <a:r>
              <a:rPr lang="en-US" b="1" dirty="0" smtClean="0">
                <a:solidFill>
                  <a:schemeClr val="accent4"/>
                </a:solidFill>
              </a:rPr>
              <a:t> la </a:t>
            </a:r>
            <a:r>
              <a:rPr lang="en-US" b="1" dirty="0" err="1" smtClean="0">
                <a:solidFill>
                  <a:schemeClr val="accent4"/>
                </a:solidFill>
              </a:rPr>
              <a:t>sanit</a:t>
            </a:r>
            <a:r>
              <a:rPr lang="en-US" b="1" dirty="0" err="1" smtClean="0">
                <a:solidFill>
                  <a:schemeClr val="accent4"/>
                </a:solidFill>
              </a:rPr>
              <a:t>à</a:t>
            </a:r>
            <a:r>
              <a:rPr lang="en-US" b="1" dirty="0" smtClean="0">
                <a:solidFill>
                  <a:schemeClr val="accent4"/>
                </a:solidFill>
              </a:rPr>
              <a:t> del </a:t>
            </a:r>
            <a:r>
              <a:rPr lang="en-US" b="1" dirty="0" err="1" smtClean="0">
                <a:solidFill>
                  <a:schemeClr val="accent4"/>
                </a:solidFill>
              </a:rPr>
              <a:t>legno</a:t>
            </a:r>
            <a:r>
              <a:rPr lang="en-US" b="1" dirty="0" smtClean="0">
                <a:solidFill>
                  <a:schemeClr val="accent4"/>
                </a:solidFill>
              </a:rPr>
              <a:t> e la </a:t>
            </a:r>
            <a:r>
              <a:rPr lang="en-US" b="1" dirty="0" err="1" smtClean="0">
                <a:solidFill>
                  <a:schemeClr val="accent4"/>
                </a:solidFill>
              </a:rPr>
              <a:t>circolazione</a:t>
            </a:r>
            <a:r>
              <a:rPr lang="en-US" b="1" dirty="0" smtClean="0">
                <a:solidFill>
                  <a:schemeClr val="accent4"/>
                </a:solidFill>
              </a:rPr>
              <a:t> </a:t>
            </a:r>
            <a:r>
              <a:rPr lang="en-US" b="1" dirty="0" err="1" smtClean="0">
                <a:solidFill>
                  <a:schemeClr val="accent4"/>
                </a:solidFill>
              </a:rPr>
              <a:t>linfatica</a:t>
            </a:r>
            <a:endParaRPr lang="en-US" b="1" dirty="0" smtClean="0">
              <a:solidFill>
                <a:schemeClr val="accent4"/>
              </a:solidFill>
            </a:endParaRPr>
          </a:p>
          <a:p>
            <a:pPr algn="just"/>
            <a:r>
              <a:rPr lang="en-US" b="1" dirty="0" smtClean="0">
                <a:solidFill>
                  <a:schemeClr val="accent4"/>
                </a:solidFill>
              </a:rPr>
              <a:t>5 </a:t>
            </a:r>
            <a:r>
              <a:rPr lang="en-US" b="1" dirty="0" err="1" smtClean="0">
                <a:solidFill>
                  <a:schemeClr val="accent4"/>
                </a:solidFill>
              </a:rPr>
              <a:t>minuti</a:t>
            </a:r>
            <a:r>
              <a:rPr lang="en-US" b="1" dirty="0" smtClean="0">
                <a:solidFill>
                  <a:schemeClr val="accent4"/>
                </a:solidFill>
              </a:rPr>
              <a:t> </a:t>
            </a:r>
            <a:r>
              <a:rPr lang="en-US" dirty="0" smtClean="0"/>
              <a:t>per </a:t>
            </a:r>
            <a:r>
              <a:rPr lang="en-US" dirty="0" err="1" smtClean="0"/>
              <a:t>operare</a:t>
            </a:r>
            <a:r>
              <a:rPr lang="en-US" dirty="0" smtClean="0"/>
              <a:t> </a:t>
            </a:r>
            <a:r>
              <a:rPr lang="en-US" dirty="0" err="1" smtClean="0"/>
              <a:t>su</a:t>
            </a:r>
            <a:r>
              <a:rPr lang="en-US" dirty="0" smtClean="0"/>
              <a:t> </a:t>
            </a:r>
            <a:r>
              <a:rPr lang="en-US" dirty="0" err="1" smtClean="0"/>
              <a:t>una</a:t>
            </a:r>
            <a:r>
              <a:rPr lang="en-US" dirty="0" smtClean="0"/>
              <a:t> </a:t>
            </a:r>
            <a:r>
              <a:rPr lang="en-US" dirty="0" err="1" smtClean="0"/>
              <a:t>vite</a:t>
            </a:r>
            <a:r>
              <a:rPr lang="en-US" dirty="0" smtClean="0"/>
              <a:t> </a:t>
            </a:r>
            <a:endParaRPr lang="en-US" dirty="0"/>
          </a:p>
          <a:p>
            <a:pPr algn="just"/>
            <a:r>
              <a:rPr lang="en-US" b="1" dirty="0" err="1" smtClean="0">
                <a:solidFill>
                  <a:schemeClr val="accent4"/>
                </a:solidFill>
              </a:rPr>
              <a:t>Necessarie</a:t>
            </a:r>
            <a:r>
              <a:rPr lang="en-US" b="1" dirty="0" smtClean="0">
                <a:solidFill>
                  <a:schemeClr val="accent4"/>
                </a:solidFill>
              </a:rPr>
              <a:t> </a:t>
            </a:r>
            <a:r>
              <a:rPr lang="en-US" b="1" dirty="0" err="1" smtClean="0">
                <a:solidFill>
                  <a:schemeClr val="accent4"/>
                </a:solidFill>
              </a:rPr>
              <a:t>ulteriori</a:t>
            </a:r>
            <a:r>
              <a:rPr lang="en-US" b="1" dirty="0" smtClean="0">
                <a:solidFill>
                  <a:schemeClr val="accent4"/>
                </a:solidFill>
              </a:rPr>
              <a:t> </a:t>
            </a:r>
            <a:r>
              <a:rPr lang="en-US" b="1" dirty="0" err="1" smtClean="0">
                <a:solidFill>
                  <a:schemeClr val="accent4"/>
                </a:solidFill>
              </a:rPr>
              <a:t>conferme</a:t>
            </a:r>
            <a:endParaRPr lang="en-US" b="1" dirty="0" smtClean="0">
              <a:solidFill>
                <a:schemeClr val="accent4"/>
              </a:solidFill>
            </a:endParaRPr>
          </a:p>
          <a:p>
            <a:pPr algn="just"/>
            <a:endParaRPr lang="it-IT" b="1" dirty="0">
              <a:solidFill>
                <a:schemeClr val="accent4"/>
              </a:solidFill>
            </a:endParaRPr>
          </a:p>
          <a:p>
            <a:pPr algn="just"/>
            <a:r>
              <a:rPr lang="it-IT" b="1" dirty="0" smtClean="0">
                <a:solidFill>
                  <a:schemeClr val="accent4"/>
                </a:solidFill>
                <a:hlinkClick r:id="rId2"/>
              </a:rPr>
              <a:t>VIDEO</a:t>
            </a:r>
            <a:endParaRPr lang="fr-FR"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17</a:t>
            </a:fld>
            <a:endParaRPr lang="fr-FR"/>
          </a:p>
        </p:txBody>
      </p:sp>
      <p:pic>
        <p:nvPicPr>
          <p:cNvPr id="3074" name="Imag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6373" y="1484784"/>
            <a:ext cx="2613025" cy="46561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365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8795" y="260648"/>
            <a:ext cx="8291837" cy="652934"/>
          </a:xfrm>
        </p:spPr>
        <p:txBody>
          <a:bodyPr>
            <a:normAutofit/>
          </a:bodyPr>
          <a:lstStyle/>
          <a:p>
            <a:pPr algn="l"/>
            <a:r>
              <a:rPr lang="en-US" sz="2800" b="1" dirty="0" err="1" smtClean="0">
                <a:solidFill>
                  <a:schemeClr val="accent4"/>
                </a:solidFill>
              </a:rPr>
              <a:t>Uso</a:t>
            </a:r>
            <a:r>
              <a:rPr lang="en-US" sz="2800" b="1" dirty="0" smtClean="0">
                <a:solidFill>
                  <a:schemeClr val="accent4"/>
                </a:solidFill>
              </a:rPr>
              <a:t> di agrofarmaci</a:t>
            </a:r>
            <a:endParaRPr lang="fr-FR" sz="2800" b="1" dirty="0">
              <a:solidFill>
                <a:schemeClr val="accent4"/>
              </a:solidFill>
            </a:endParaRPr>
          </a:p>
        </p:txBody>
      </p:sp>
      <p:sp>
        <p:nvSpPr>
          <p:cNvPr id="3" name="Espace réservé du contenu 2"/>
          <p:cNvSpPr>
            <a:spLocks noGrp="1"/>
          </p:cNvSpPr>
          <p:nvPr>
            <p:ph idx="1"/>
          </p:nvPr>
        </p:nvSpPr>
        <p:spPr>
          <a:xfrm>
            <a:off x="611560" y="1556792"/>
            <a:ext cx="7931224" cy="4525963"/>
          </a:xfrm>
        </p:spPr>
        <p:txBody>
          <a:bodyPr>
            <a:normAutofit fontScale="92500"/>
          </a:bodyPr>
          <a:lstStyle/>
          <a:p>
            <a:r>
              <a:rPr lang="en-US" dirty="0" err="1" smtClean="0"/>
              <a:t>Proibizione</a:t>
            </a:r>
            <a:r>
              <a:rPr lang="en-US" dirty="0" smtClean="0"/>
              <a:t> di arsenito </a:t>
            </a:r>
            <a:r>
              <a:rPr lang="en-US" dirty="0" err="1" smtClean="0"/>
              <a:t>sodico</a:t>
            </a:r>
            <a:r>
              <a:rPr lang="en-US" dirty="0" smtClean="0"/>
              <a:t> </a:t>
            </a:r>
          </a:p>
          <a:p>
            <a:r>
              <a:rPr lang="en-US" dirty="0" smtClean="0"/>
              <a:t>Non </a:t>
            </a:r>
            <a:r>
              <a:rPr lang="en-US" dirty="0" err="1" smtClean="0"/>
              <a:t>esistono</a:t>
            </a:r>
            <a:r>
              <a:rPr lang="en-US" dirty="0" smtClean="0"/>
              <a:t> </a:t>
            </a:r>
            <a:r>
              <a:rPr lang="en-US" dirty="0" err="1" smtClean="0"/>
              <a:t>fungicidi</a:t>
            </a:r>
            <a:r>
              <a:rPr lang="en-US" dirty="0" smtClean="0"/>
              <a:t> </a:t>
            </a:r>
            <a:r>
              <a:rPr lang="en-US" dirty="0" err="1" smtClean="0"/>
              <a:t>ammessi</a:t>
            </a:r>
            <a:r>
              <a:rPr lang="en-US" dirty="0" smtClean="0"/>
              <a:t>  </a:t>
            </a:r>
            <a:r>
              <a:rPr lang="en-US" dirty="0" err="1" smtClean="0"/>
              <a:t>contro</a:t>
            </a:r>
            <a:r>
              <a:rPr lang="en-US" dirty="0" smtClean="0"/>
              <a:t> GTDs</a:t>
            </a:r>
            <a:endParaRPr lang="en-US" dirty="0" smtClean="0"/>
          </a:p>
          <a:p>
            <a:endParaRPr lang="fr-FR" dirty="0"/>
          </a:p>
          <a:p>
            <a:r>
              <a:rPr lang="en-US" dirty="0" err="1" smtClean="0"/>
              <a:t>Applicazioni</a:t>
            </a:r>
            <a:r>
              <a:rPr lang="en-US" dirty="0" smtClean="0"/>
              <a:t> </a:t>
            </a:r>
            <a:r>
              <a:rPr lang="en-US" dirty="0" err="1" smtClean="0"/>
              <a:t>fogliari</a:t>
            </a:r>
            <a:r>
              <a:rPr lang="en-US" dirty="0" smtClean="0"/>
              <a:t>: </a:t>
            </a:r>
            <a:r>
              <a:rPr lang="en-US" dirty="0" err="1" smtClean="0"/>
              <a:t>cloruro</a:t>
            </a:r>
            <a:r>
              <a:rPr lang="en-US" dirty="0" smtClean="0"/>
              <a:t> di </a:t>
            </a:r>
            <a:r>
              <a:rPr lang="en-US" dirty="0" err="1" smtClean="0"/>
              <a:t>calcio</a:t>
            </a:r>
            <a:r>
              <a:rPr lang="en-US" dirty="0" smtClean="0"/>
              <a:t>, </a:t>
            </a:r>
            <a:r>
              <a:rPr lang="en-US" dirty="0" err="1" smtClean="0"/>
              <a:t>nitrato</a:t>
            </a:r>
            <a:r>
              <a:rPr lang="en-US" dirty="0" smtClean="0"/>
              <a:t> di </a:t>
            </a:r>
            <a:r>
              <a:rPr lang="en-US" dirty="0" err="1" smtClean="0"/>
              <a:t>magnesio</a:t>
            </a:r>
            <a:r>
              <a:rPr lang="en-US" dirty="0" smtClean="0"/>
              <a:t> </a:t>
            </a:r>
            <a:r>
              <a:rPr lang="en-US" dirty="0" err="1" smtClean="0"/>
              <a:t>ed</a:t>
            </a:r>
            <a:r>
              <a:rPr lang="en-US" dirty="0" smtClean="0"/>
              <a:t> </a:t>
            </a:r>
            <a:r>
              <a:rPr lang="en-US" dirty="0" err="1" smtClean="0"/>
              <a:t>estratti</a:t>
            </a:r>
            <a:r>
              <a:rPr lang="en-US" dirty="0" smtClean="0"/>
              <a:t> di </a:t>
            </a:r>
            <a:r>
              <a:rPr lang="en-US" dirty="0" err="1" smtClean="0"/>
              <a:t>alghe</a:t>
            </a:r>
            <a:endParaRPr lang="en-US" dirty="0" smtClean="0"/>
          </a:p>
          <a:p>
            <a:endParaRPr lang="en-US" dirty="0"/>
          </a:p>
          <a:p>
            <a:pPr marL="342900" lvl="1" indent="-342900">
              <a:buFont typeface="Arial" pitchFamily="34" charset="0"/>
              <a:buChar char="•"/>
            </a:pPr>
            <a:r>
              <a:rPr lang="en-US" sz="3300" dirty="0" err="1" smtClean="0"/>
              <a:t>Difese</a:t>
            </a:r>
            <a:r>
              <a:rPr lang="en-US" sz="3300" dirty="0" smtClean="0"/>
              <a:t> </a:t>
            </a:r>
            <a:r>
              <a:rPr lang="en-US" sz="3300" dirty="0" err="1" smtClean="0"/>
              <a:t>naturali</a:t>
            </a:r>
            <a:r>
              <a:rPr lang="en-US" sz="3300" dirty="0" smtClean="0"/>
              <a:t>: </a:t>
            </a:r>
            <a:r>
              <a:rPr lang="en-US" sz="3300" i="1" dirty="0"/>
              <a:t>Trichoderma</a:t>
            </a:r>
            <a:r>
              <a:rPr lang="en-US" sz="3300" dirty="0"/>
              <a:t> </a:t>
            </a:r>
            <a:r>
              <a:rPr lang="en-US" sz="3300" dirty="0" smtClean="0"/>
              <a:t>o </a:t>
            </a:r>
            <a:r>
              <a:rPr lang="en-US" sz="3300" dirty="0" err="1" smtClean="0"/>
              <a:t>fertilizzanti</a:t>
            </a:r>
            <a:endParaRPr lang="en-US" sz="3300" dirty="0"/>
          </a:p>
          <a:p>
            <a:endParaRPr lang="en-US" dirty="0" smtClean="0"/>
          </a:p>
          <a:p>
            <a:r>
              <a:rPr lang="en-US" dirty="0" err="1" smtClean="0"/>
              <a:t>Prodotti</a:t>
            </a:r>
            <a:r>
              <a:rPr lang="en-US" dirty="0" smtClean="0"/>
              <a:t> ad </a:t>
            </a:r>
            <a:r>
              <a:rPr lang="en-US" dirty="0" err="1" smtClean="0"/>
              <a:t>azione</a:t>
            </a:r>
            <a:r>
              <a:rPr lang="en-US" dirty="0" smtClean="0"/>
              <a:t> </a:t>
            </a:r>
            <a:r>
              <a:rPr lang="en-US" dirty="0" err="1" smtClean="0"/>
              <a:t>preventiva</a:t>
            </a:r>
            <a:r>
              <a:rPr lang="en-US" dirty="0" smtClean="0"/>
              <a:t> </a:t>
            </a:r>
            <a:r>
              <a:rPr lang="en-US" dirty="0" smtClean="0"/>
              <a:t>: </a:t>
            </a:r>
          </a:p>
          <a:p>
            <a:pPr lvl="1"/>
            <a:r>
              <a:rPr lang="en-US" dirty="0" err="1" smtClean="0"/>
              <a:t>tebuconazolo</a:t>
            </a:r>
            <a:r>
              <a:rPr lang="en-US" dirty="0" smtClean="0"/>
              <a:t> </a:t>
            </a:r>
            <a:r>
              <a:rPr lang="en-US" dirty="0"/>
              <a:t>+ </a:t>
            </a:r>
            <a:r>
              <a:rPr lang="en-US" dirty="0" err="1" smtClean="0"/>
              <a:t>resine</a:t>
            </a:r>
            <a:r>
              <a:rPr lang="en-US" dirty="0" smtClean="0"/>
              <a:t> </a:t>
            </a:r>
            <a:r>
              <a:rPr lang="en-US" dirty="0" err="1" smtClean="0"/>
              <a:t>sintetiche</a:t>
            </a:r>
            <a:endParaRPr lang="en-US" dirty="0"/>
          </a:p>
          <a:p>
            <a:pPr lvl="1"/>
            <a:r>
              <a:rPr lang="en-US" dirty="0" err="1" smtClean="0"/>
              <a:t>tebuconazolo</a:t>
            </a:r>
            <a:endParaRPr lang="en-US" dirty="0" smtClean="0"/>
          </a:p>
          <a:p>
            <a:pPr lvl="1"/>
            <a:r>
              <a:rPr lang="en-US" dirty="0" smtClean="0"/>
              <a:t>fluazinam </a:t>
            </a:r>
            <a:endParaRPr lang="en-US" dirty="0" smtClean="0"/>
          </a:p>
          <a:p>
            <a:pPr lvl="1"/>
            <a:r>
              <a:rPr lang="en-US" dirty="0" err="1" smtClean="0"/>
              <a:t>pyraclostrobin</a:t>
            </a:r>
            <a:endParaRPr lang="en-US" dirty="0" smtClean="0"/>
          </a:p>
          <a:p>
            <a:pPr lvl="1"/>
            <a:r>
              <a:rPr lang="en-US" dirty="0" err="1" smtClean="0"/>
              <a:t>Bion</a:t>
            </a:r>
            <a:r>
              <a:rPr lang="en-US" dirty="0" smtClean="0"/>
              <a:t> </a:t>
            </a:r>
            <a:r>
              <a:rPr lang="en-US" dirty="0"/>
              <a:t>(</a:t>
            </a:r>
            <a:r>
              <a:rPr lang="en-US" dirty="0" err="1"/>
              <a:t>acibenzolar</a:t>
            </a:r>
            <a:r>
              <a:rPr lang="en-US" dirty="0"/>
              <a:t>-S-methyl</a:t>
            </a:r>
            <a:r>
              <a:rPr lang="en-US" dirty="0" smtClean="0"/>
              <a:t>)</a:t>
            </a:r>
            <a:endParaRPr lang="en-US" dirty="0" smtClean="0"/>
          </a:p>
          <a:p>
            <a:pPr marL="342900" lvl="1" indent="0">
              <a:buNone/>
            </a:pPr>
            <a:endParaRPr lang="en-US" dirty="0"/>
          </a:p>
          <a:p>
            <a:pPr lvl="1"/>
            <a:endParaRPr lang="en-US" dirty="0" smtClean="0"/>
          </a:p>
          <a:p>
            <a:endParaRPr lang="fr-FR"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18</a:t>
            </a:fld>
            <a:endParaRPr lang="fr-FR"/>
          </a:p>
        </p:txBody>
      </p:sp>
    </p:spTree>
    <p:extLst>
      <p:ext uri="{BB962C8B-B14F-4D97-AF65-F5344CB8AC3E}">
        <p14:creationId xmlns:p14="http://schemas.microsoft.com/office/powerpoint/2010/main" val="3672751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4779" y="404664"/>
            <a:ext cx="8291837" cy="652934"/>
          </a:xfrm>
        </p:spPr>
        <p:txBody>
          <a:bodyPr>
            <a:noAutofit/>
          </a:bodyPr>
          <a:lstStyle/>
          <a:p>
            <a:pPr algn="l"/>
            <a:r>
              <a:rPr lang="en-US" sz="2800" b="1" dirty="0" err="1" smtClean="0">
                <a:solidFill>
                  <a:schemeClr val="accent4"/>
                </a:solidFill>
              </a:rPr>
              <a:t>Nuovi</a:t>
            </a:r>
            <a:r>
              <a:rPr lang="en-US" sz="2800" b="1" dirty="0" smtClean="0">
                <a:solidFill>
                  <a:schemeClr val="accent4"/>
                </a:solidFill>
              </a:rPr>
              <a:t> </a:t>
            </a:r>
            <a:r>
              <a:rPr lang="en-US" sz="2800" b="1" dirty="0" err="1" smtClean="0">
                <a:solidFill>
                  <a:schemeClr val="accent4"/>
                </a:solidFill>
              </a:rPr>
              <a:t>metodi</a:t>
            </a:r>
            <a:r>
              <a:rPr lang="fr-FR" sz="2800" dirty="0">
                <a:solidFill>
                  <a:schemeClr val="accent4"/>
                </a:solidFill>
              </a:rPr>
              <a:t/>
            </a:r>
            <a:br>
              <a:rPr lang="fr-FR" sz="2800" dirty="0">
                <a:solidFill>
                  <a:schemeClr val="accent4"/>
                </a:solidFill>
              </a:rPr>
            </a:br>
            <a:endParaRPr lang="fr-FR" sz="2800" b="1" dirty="0">
              <a:solidFill>
                <a:schemeClr val="accent4"/>
              </a:solidFill>
            </a:endParaRPr>
          </a:p>
        </p:txBody>
      </p:sp>
      <p:sp>
        <p:nvSpPr>
          <p:cNvPr id="5" name="Espace réservé du contenu 2"/>
          <p:cNvSpPr>
            <a:spLocks noGrp="1"/>
          </p:cNvSpPr>
          <p:nvPr>
            <p:ph idx="1"/>
          </p:nvPr>
        </p:nvSpPr>
        <p:spPr>
          <a:xfrm>
            <a:off x="745232" y="1927373"/>
            <a:ext cx="7931224" cy="4525963"/>
          </a:xfrm>
        </p:spPr>
        <p:txBody>
          <a:bodyPr>
            <a:normAutofit/>
          </a:bodyPr>
          <a:lstStyle/>
          <a:p>
            <a:r>
              <a:rPr lang="en-US" dirty="0" err="1" smtClean="0"/>
              <a:t>Nanoparticelle</a:t>
            </a:r>
            <a:r>
              <a:rPr lang="en-US" dirty="0" smtClean="0"/>
              <a:t> di </a:t>
            </a:r>
            <a:r>
              <a:rPr lang="en-US" dirty="0" err="1" smtClean="0"/>
              <a:t>rame</a:t>
            </a:r>
            <a:endParaRPr lang="fr-FR" dirty="0" smtClean="0"/>
          </a:p>
          <a:p>
            <a:r>
              <a:rPr lang="en-US" dirty="0" err="1" smtClean="0"/>
              <a:t>Chiodi</a:t>
            </a:r>
            <a:r>
              <a:rPr lang="en-US" dirty="0" smtClean="0"/>
              <a:t> di </a:t>
            </a:r>
            <a:r>
              <a:rPr lang="en-US" dirty="0" err="1" smtClean="0"/>
              <a:t>rame</a:t>
            </a:r>
            <a:endParaRPr lang="fr-FR" dirty="0"/>
          </a:p>
          <a:p>
            <a:r>
              <a:rPr lang="en-US" dirty="0" err="1" smtClean="0"/>
              <a:t>Iniezione</a:t>
            </a:r>
            <a:r>
              <a:rPr lang="en-US" dirty="0" smtClean="0"/>
              <a:t> di H</a:t>
            </a:r>
            <a:r>
              <a:rPr lang="en-US" baseline="-25000" dirty="0" smtClean="0"/>
              <a:t>2</a:t>
            </a:r>
            <a:r>
              <a:rPr lang="en-US" dirty="0" smtClean="0"/>
              <a:t>O</a:t>
            </a:r>
            <a:r>
              <a:rPr lang="en-US" baseline="-25000" dirty="0" smtClean="0"/>
              <a:t>2</a:t>
            </a:r>
            <a:r>
              <a:rPr lang="en-US" dirty="0" smtClean="0"/>
              <a:t> (</a:t>
            </a:r>
            <a:r>
              <a:rPr lang="en-US" dirty="0" err="1" smtClean="0"/>
              <a:t>acqua</a:t>
            </a:r>
            <a:r>
              <a:rPr lang="en-US" dirty="0" smtClean="0"/>
              <a:t> </a:t>
            </a:r>
            <a:r>
              <a:rPr lang="en-US" dirty="0" err="1" smtClean="0"/>
              <a:t>ossigenata</a:t>
            </a:r>
            <a:r>
              <a:rPr lang="en-US" dirty="0" smtClean="0"/>
              <a:t>)</a:t>
            </a:r>
            <a:endParaRPr lang="en-US" dirty="0" smtClean="0"/>
          </a:p>
          <a:p>
            <a:r>
              <a:rPr lang="it-IT" dirty="0" smtClean="0"/>
              <a:t>Immersione in soluzione fungicida (vivaio)</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19</a:t>
            </a:fld>
            <a:endParaRPr lang="fr-FR"/>
          </a:p>
        </p:txBody>
      </p:sp>
      <p:sp>
        <p:nvSpPr>
          <p:cNvPr id="6" name="ZoneTexte 5"/>
          <p:cNvSpPr txBox="1"/>
          <p:nvPr/>
        </p:nvSpPr>
        <p:spPr>
          <a:xfrm rot="1743204">
            <a:off x="5951648" y="798694"/>
            <a:ext cx="3024336" cy="830997"/>
          </a:xfrm>
          <a:prstGeom prst="rect">
            <a:avLst/>
          </a:prstGeom>
          <a:noFill/>
          <a:ln w="19050" cmpd="thickThin">
            <a:solidFill>
              <a:srgbClr val="FF0000"/>
            </a:solidFill>
          </a:ln>
        </p:spPr>
        <p:txBody>
          <a:bodyPr wrap="square" rtlCol="0">
            <a:spAutoFit/>
          </a:bodyPr>
          <a:lstStyle/>
          <a:p>
            <a:pPr algn="ctr"/>
            <a:r>
              <a:rPr lang="fr-FR" sz="2400" b="1" dirty="0" smtClean="0">
                <a:solidFill>
                  <a:srgbClr val="FF0000"/>
                </a:solidFill>
              </a:rPr>
              <a:t>Non </a:t>
            </a:r>
            <a:r>
              <a:rPr lang="fr-FR" sz="2400" b="1" dirty="0" err="1" smtClean="0">
                <a:solidFill>
                  <a:srgbClr val="FF0000"/>
                </a:solidFill>
              </a:rPr>
              <a:t>validati</a:t>
            </a:r>
            <a:r>
              <a:rPr lang="fr-FR" sz="2400" b="1" dirty="0" smtClean="0">
                <a:solidFill>
                  <a:srgbClr val="FF0000"/>
                </a:solidFill>
              </a:rPr>
              <a:t> </a:t>
            </a:r>
            <a:r>
              <a:rPr lang="fr-FR" sz="2400" b="1" dirty="0" err="1" smtClean="0">
                <a:solidFill>
                  <a:srgbClr val="FF0000"/>
                </a:solidFill>
              </a:rPr>
              <a:t>scientificamente</a:t>
            </a:r>
            <a:endParaRPr lang="fr-FR" sz="2400" b="1" dirty="0">
              <a:solidFill>
                <a:srgbClr val="FF0000"/>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4941169"/>
            <a:ext cx="2058894" cy="174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64" t="3562" r="30070"/>
          <a:stretch/>
        </p:blipFill>
        <p:spPr bwMode="auto">
          <a:xfrm>
            <a:off x="3347864" y="4941169"/>
            <a:ext cx="1993609" cy="174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43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2900" b="1" dirty="0" err="1" smtClean="0">
                <a:solidFill>
                  <a:schemeClr val="accent4"/>
                </a:solidFill>
              </a:rPr>
              <a:t>Introduzione</a:t>
            </a:r>
            <a:endParaRPr lang="fr-FR" sz="2900" b="1" dirty="0">
              <a:solidFill>
                <a:schemeClr val="accent4"/>
              </a:solidFill>
            </a:endParaRPr>
          </a:p>
        </p:txBody>
      </p:sp>
      <p:sp>
        <p:nvSpPr>
          <p:cNvPr id="3" name="Espace réservé du contenu 2"/>
          <p:cNvSpPr>
            <a:spLocks noGrp="1"/>
          </p:cNvSpPr>
          <p:nvPr>
            <p:ph idx="1"/>
          </p:nvPr>
        </p:nvSpPr>
        <p:spPr>
          <a:xfrm>
            <a:off x="1606131" y="1196752"/>
            <a:ext cx="6336704" cy="4525963"/>
          </a:xfrm>
        </p:spPr>
        <p:txBody>
          <a:bodyPr>
            <a:normAutofit lnSpcReduction="10000"/>
          </a:bodyPr>
          <a:lstStyle/>
          <a:p>
            <a:pPr marL="0" indent="0" algn="just">
              <a:buNone/>
            </a:pPr>
            <a:endParaRPr lang="en-US" sz="2200" dirty="0" smtClean="0"/>
          </a:p>
          <a:p>
            <a:pPr algn="just"/>
            <a:r>
              <a:rPr lang="en-US" sz="2200" b="1" dirty="0" err="1" smtClean="0">
                <a:solidFill>
                  <a:schemeClr val="accent4"/>
                </a:solidFill>
              </a:rPr>
              <a:t>Complesso</a:t>
            </a:r>
            <a:r>
              <a:rPr lang="en-US" sz="2200" b="1" dirty="0" smtClean="0">
                <a:solidFill>
                  <a:schemeClr val="accent4"/>
                </a:solidFill>
              </a:rPr>
              <a:t> di </a:t>
            </a:r>
            <a:r>
              <a:rPr lang="en-US" sz="2200" b="1" dirty="0" err="1" smtClean="0">
                <a:solidFill>
                  <a:schemeClr val="accent4"/>
                </a:solidFill>
              </a:rPr>
              <a:t>funghi</a:t>
            </a:r>
            <a:r>
              <a:rPr lang="en-US" sz="2200" b="1" dirty="0" smtClean="0">
                <a:solidFill>
                  <a:schemeClr val="accent4"/>
                </a:solidFill>
              </a:rPr>
              <a:t> </a:t>
            </a:r>
            <a:r>
              <a:rPr lang="en-US" sz="2200" b="1" dirty="0" err="1" smtClean="0">
                <a:solidFill>
                  <a:schemeClr val="accent4"/>
                </a:solidFill>
              </a:rPr>
              <a:t>patogeni</a:t>
            </a:r>
            <a:endParaRPr lang="en-US" sz="2200" dirty="0" smtClean="0"/>
          </a:p>
          <a:p>
            <a:pPr marL="0" indent="0" algn="just">
              <a:buNone/>
            </a:pPr>
            <a:endParaRPr lang="en-US" sz="2200" dirty="0" smtClean="0"/>
          </a:p>
          <a:p>
            <a:pPr algn="just"/>
            <a:r>
              <a:rPr lang="fr-FR" sz="2200" b="1" dirty="0" smtClean="0">
                <a:solidFill>
                  <a:schemeClr val="accent4"/>
                </a:solidFill>
              </a:rPr>
              <a:t>In </a:t>
            </a:r>
            <a:r>
              <a:rPr lang="fr-FR" sz="2200" b="1" dirty="0" err="1" smtClean="0">
                <a:solidFill>
                  <a:schemeClr val="accent4"/>
                </a:solidFill>
              </a:rPr>
              <a:t>aumento</a:t>
            </a:r>
            <a:r>
              <a:rPr lang="fr-FR" sz="2200" b="1" dirty="0" smtClean="0">
                <a:solidFill>
                  <a:schemeClr val="accent4"/>
                </a:solidFill>
              </a:rPr>
              <a:t> </a:t>
            </a:r>
            <a:r>
              <a:rPr lang="fr-FR" sz="2200" dirty="0" smtClean="0"/>
              <a:t>per diverse cause </a:t>
            </a:r>
            <a:r>
              <a:rPr lang="fr-FR" sz="2200" dirty="0" err="1" smtClean="0"/>
              <a:t>tra</a:t>
            </a:r>
            <a:r>
              <a:rPr lang="fr-FR" sz="2200" dirty="0" smtClean="0"/>
              <a:t> </a:t>
            </a:r>
            <a:r>
              <a:rPr lang="fr-FR" sz="2200" dirty="0" err="1" smtClean="0"/>
              <a:t>cui</a:t>
            </a:r>
            <a:r>
              <a:rPr lang="fr-FR" sz="2200" dirty="0" smtClean="0"/>
              <a:t> la </a:t>
            </a:r>
            <a:r>
              <a:rPr lang="fr-FR" sz="2200" dirty="0" err="1" smtClean="0"/>
              <a:t>proibizione</a:t>
            </a:r>
            <a:r>
              <a:rPr lang="fr-FR" sz="2200" dirty="0" smtClean="0"/>
              <a:t> di </a:t>
            </a:r>
            <a:r>
              <a:rPr lang="fr-FR" sz="2200" dirty="0" err="1" smtClean="0"/>
              <a:t>prodotti</a:t>
            </a:r>
            <a:r>
              <a:rPr lang="fr-FR" sz="2200" dirty="0" smtClean="0"/>
              <a:t> </a:t>
            </a:r>
            <a:r>
              <a:rPr lang="fr-FR" sz="2200" dirty="0" err="1" smtClean="0"/>
              <a:t>chimici</a:t>
            </a:r>
            <a:r>
              <a:rPr lang="fr-FR" sz="2200" dirty="0" smtClean="0"/>
              <a:t> (arsenito </a:t>
            </a:r>
            <a:r>
              <a:rPr lang="fr-FR" sz="2200" dirty="0" err="1" smtClean="0"/>
              <a:t>sodico</a:t>
            </a:r>
            <a:r>
              <a:rPr lang="fr-FR" sz="2200" dirty="0" smtClean="0"/>
              <a:t>, </a:t>
            </a:r>
            <a:r>
              <a:rPr lang="fr-FR" sz="2200" dirty="0" smtClean="0"/>
              <a:t>benomyl, carbendazim)</a:t>
            </a:r>
            <a:endParaRPr lang="en-US" sz="2200" dirty="0" smtClean="0"/>
          </a:p>
          <a:p>
            <a:pPr algn="just"/>
            <a:endParaRPr lang="en-US" sz="2200" dirty="0" smtClean="0"/>
          </a:p>
          <a:p>
            <a:pPr algn="just"/>
            <a:r>
              <a:rPr lang="en-US" sz="2200" b="1" dirty="0" err="1" smtClean="0">
                <a:solidFill>
                  <a:schemeClr val="accent4"/>
                </a:solidFill>
              </a:rPr>
              <a:t>Trattamenti</a:t>
            </a:r>
            <a:r>
              <a:rPr lang="en-US" sz="2200" b="1" dirty="0" smtClean="0">
                <a:solidFill>
                  <a:schemeClr val="accent4"/>
                </a:solidFill>
              </a:rPr>
              <a:t> </a:t>
            </a:r>
            <a:r>
              <a:rPr lang="en-US" sz="2200" b="1" dirty="0" err="1" smtClean="0">
                <a:solidFill>
                  <a:schemeClr val="accent4"/>
                </a:solidFill>
              </a:rPr>
              <a:t>difficili</a:t>
            </a:r>
            <a:r>
              <a:rPr lang="en-US" sz="2200" b="1" dirty="0" smtClean="0">
                <a:solidFill>
                  <a:schemeClr val="accent4"/>
                </a:solidFill>
              </a:rPr>
              <a:t> </a:t>
            </a:r>
            <a:r>
              <a:rPr lang="en-US" sz="2200" b="1" dirty="0" smtClean="0"/>
              <a:t>e </a:t>
            </a:r>
            <a:r>
              <a:rPr lang="en-US" sz="2200" b="1" dirty="0" err="1" smtClean="0"/>
              <a:t>poco</a:t>
            </a:r>
            <a:r>
              <a:rPr lang="en-US" sz="2200" b="1" dirty="0" smtClean="0"/>
              <a:t> </a:t>
            </a:r>
            <a:r>
              <a:rPr lang="en-US" sz="2200" b="1" dirty="0" err="1" smtClean="0"/>
              <a:t>efficaci</a:t>
            </a:r>
            <a:endParaRPr lang="en-US" sz="800" dirty="0" smtClean="0"/>
          </a:p>
          <a:p>
            <a:pPr marL="0" indent="0" algn="just">
              <a:buNone/>
            </a:pPr>
            <a:r>
              <a:rPr lang="en-US" sz="2200" dirty="0" smtClean="0"/>
              <a:t>	</a:t>
            </a:r>
          </a:p>
          <a:p>
            <a:pPr marL="0" indent="0" algn="just">
              <a:buNone/>
            </a:pPr>
            <a:r>
              <a:rPr lang="en-US" sz="2400" b="1" dirty="0" smtClean="0">
                <a:solidFill>
                  <a:schemeClr val="accent4"/>
                </a:solidFill>
                <a:sym typeface="Wingdings" pitchFamily="2" charset="2"/>
              </a:rPr>
              <a:t> </a:t>
            </a:r>
            <a:r>
              <a:rPr lang="en-US" sz="2400" b="1" dirty="0" err="1" smtClean="0">
                <a:solidFill>
                  <a:schemeClr val="accent4"/>
                </a:solidFill>
                <a:sym typeface="Wingdings" pitchFamily="2" charset="2"/>
              </a:rPr>
              <a:t>Strategia</a:t>
            </a:r>
            <a:r>
              <a:rPr lang="en-US" sz="2400" b="1" dirty="0" smtClean="0">
                <a:solidFill>
                  <a:schemeClr val="accent4"/>
                </a:solidFill>
                <a:sym typeface="Wingdings" pitchFamily="2" charset="2"/>
              </a:rPr>
              <a:t> </a:t>
            </a:r>
            <a:r>
              <a:rPr lang="en-US" sz="2400" b="1" dirty="0" err="1" smtClean="0">
                <a:solidFill>
                  <a:schemeClr val="accent4"/>
                </a:solidFill>
                <a:sym typeface="Wingdings" pitchFamily="2" charset="2"/>
              </a:rPr>
              <a:t>preventiva</a:t>
            </a:r>
            <a:r>
              <a:rPr lang="en-US" sz="2400" b="1" dirty="0" smtClean="0">
                <a:solidFill>
                  <a:schemeClr val="accent4"/>
                </a:solidFill>
                <a:sym typeface="Wingdings" pitchFamily="2" charset="2"/>
              </a:rPr>
              <a:t>, </a:t>
            </a:r>
            <a:r>
              <a:rPr lang="en-US" sz="2400" b="1" dirty="0" smtClean="0">
                <a:sym typeface="Wingdings" pitchFamily="2" charset="2"/>
              </a:rPr>
              <a:t>da </a:t>
            </a:r>
            <a:r>
              <a:rPr lang="en-US" sz="2400" b="1" dirty="0" err="1" smtClean="0">
                <a:sym typeface="Wingdings" pitchFamily="2" charset="2"/>
              </a:rPr>
              <a:t>applicare</a:t>
            </a:r>
            <a:r>
              <a:rPr lang="en-US" sz="2400" b="1" dirty="0" smtClean="0">
                <a:sym typeface="Wingdings" pitchFamily="2" charset="2"/>
              </a:rPr>
              <a:t> </a:t>
            </a:r>
            <a:r>
              <a:rPr lang="en-US" sz="2400" b="1" dirty="0" smtClean="0">
                <a:solidFill>
                  <a:schemeClr val="accent4"/>
                </a:solidFill>
                <a:sym typeface="Wingdings" pitchFamily="2" charset="2"/>
              </a:rPr>
              <a:t/>
            </a:r>
            <a:br>
              <a:rPr lang="en-US" sz="2400" b="1" dirty="0" smtClean="0">
                <a:solidFill>
                  <a:schemeClr val="accent4"/>
                </a:solidFill>
                <a:sym typeface="Wingdings" pitchFamily="2" charset="2"/>
              </a:rPr>
            </a:br>
            <a:r>
              <a:rPr lang="en-US" sz="2400" b="1" dirty="0" smtClean="0">
                <a:solidFill>
                  <a:schemeClr val="accent4"/>
                </a:solidFill>
                <a:sym typeface="Wingdings" pitchFamily="2" charset="2"/>
              </a:rPr>
              <a:t>           </a:t>
            </a:r>
            <a:r>
              <a:rPr lang="en-US" sz="2400" b="1" dirty="0" err="1" smtClean="0">
                <a:solidFill>
                  <a:schemeClr val="accent4"/>
                </a:solidFill>
                <a:sym typeface="Wingdings" pitchFamily="2" charset="2"/>
              </a:rPr>
              <a:t>sia</a:t>
            </a:r>
            <a:r>
              <a:rPr lang="en-US" sz="2400" b="1" dirty="0" smtClean="0">
                <a:solidFill>
                  <a:schemeClr val="accent4"/>
                </a:solidFill>
                <a:sym typeface="Wingdings" pitchFamily="2" charset="2"/>
              </a:rPr>
              <a:t> in </a:t>
            </a:r>
            <a:r>
              <a:rPr lang="en-US" sz="2400" b="1" dirty="0" err="1" smtClean="0">
                <a:solidFill>
                  <a:schemeClr val="accent4"/>
                </a:solidFill>
                <a:sym typeface="Wingdings" pitchFamily="2" charset="2"/>
              </a:rPr>
              <a:t>vivaio</a:t>
            </a:r>
            <a:r>
              <a:rPr lang="en-US" sz="2400" b="1" dirty="0" smtClean="0">
                <a:solidFill>
                  <a:schemeClr val="accent4"/>
                </a:solidFill>
                <a:sym typeface="Wingdings" pitchFamily="2" charset="2"/>
              </a:rPr>
              <a:t> </a:t>
            </a:r>
            <a:r>
              <a:rPr lang="en-US" sz="2400" b="1" dirty="0" err="1" smtClean="0">
                <a:solidFill>
                  <a:schemeClr val="accent4"/>
                </a:solidFill>
                <a:sym typeface="Wingdings" pitchFamily="2" charset="2"/>
              </a:rPr>
              <a:t>che</a:t>
            </a:r>
            <a:r>
              <a:rPr lang="en-US" sz="2400" b="1" dirty="0" smtClean="0">
                <a:solidFill>
                  <a:schemeClr val="accent4"/>
                </a:solidFill>
                <a:sym typeface="Wingdings" pitchFamily="2" charset="2"/>
              </a:rPr>
              <a:t> in </a:t>
            </a:r>
            <a:r>
              <a:rPr lang="en-US" sz="2400" b="1" dirty="0" err="1" smtClean="0">
                <a:solidFill>
                  <a:schemeClr val="accent4"/>
                </a:solidFill>
                <a:sym typeface="Wingdings" pitchFamily="2" charset="2"/>
              </a:rPr>
              <a:t>vigneto</a:t>
            </a:r>
            <a:endParaRPr lang="en-US" sz="2400" b="1" dirty="0" smtClean="0">
              <a:solidFill>
                <a:schemeClr val="accent4"/>
              </a:solidFill>
              <a:sym typeface="Wingdings" pitchFamily="2" charset="2"/>
            </a:endParaRPr>
          </a:p>
          <a:p>
            <a:pPr marL="0" indent="0" algn="just">
              <a:buNone/>
            </a:pPr>
            <a:r>
              <a:rPr lang="en-US" sz="2400" b="1" dirty="0">
                <a:solidFill>
                  <a:schemeClr val="accent4"/>
                </a:solidFill>
                <a:sym typeface="Wingdings" pitchFamily="2" charset="2"/>
              </a:rPr>
              <a:t>	</a:t>
            </a:r>
            <a:r>
              <a:rPr lang="en-US" sz="2400" b="1" dirty="0" smtClean="0">
                <a:solidFill>
                  <a:schemeClr val="accent4"/>
                </a:solidFill>
                <a:sym typeface="Wingdings" pitchFamily="2" charset="2"/>
              </a:rPr>
              <a:t>	</a:t>
            </a:r>
            <a:endParaRPr lang="en-US" sz="2400" b="1" dirty="0" smtClean="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solidFill>
                  <a:schemeClr val="tx1"/>
                </a:solidFill>
              </a:rPr>
              <a:pPr/>
              <a:t>2</a:t>
            </a:fld>
            <a:endParaRPr lang="fr-FR" dirty="0">
              <a:solidFill>
                <a:schemeClr val="tx1"/>
              </a:solidFill>
            </a:endParaRPr>
          </a:p>
        </p:txBody>
      </p:sp>
      <p:grpSp>
        <p:nvGrpSpPr>
          <p:cNvPr id="6" name="Groupe 5"/>
          <p:cNvGrpSpPr/>
          <p:nvPr/>
        </p:nvGrpSpPr>
        <p:grpSpPr>
          <a:xfrm>
            <a:off x="431540" y="5445224"/>
            <a:ext cx="8280920" cy="1296142"/>
            <a:chOff x="323528" y="908720"/>
            <a:chExt cx="8378952" cy="1296146"/>
          </a:xfrm>
        </p:grpSpPr>
        <p:pic>
          <p:nvPicPr>
            <p:cNvPr id="7" name="Picture 2" descr="http://www.vinopole.com/uploads/tx_vinoexperimentation/davymd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908721"/>
              <a:ext cx="1163742" cy="12961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4" descr="http://www.vinopole.com/uploads/tx_vinoexperimentation/davymdb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6152" y="908724"/>
              <a:ext cx="1145297" cy="12961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6" descr="http://www.vignevin.com/typo3temp/pics/901526b3b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100" r="28099"/>
            <a:stretch/>
          </p:blipFill>
          <p:spPr bwMode="auto">
            <a:xfrm>
              <a:off x="1493620" y="908722"/>
              <a:ext cx="1667766" cy="12961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8" descr="Résultat de recherche d'images pour &quot;ifv maladies du bois&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6958" y="908720"/>
              <a:ext cx="1749194" cy="12961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eutypios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562"/>
            <a:stretch/>
          </p:blipFill>
          <p:spPr bwMode="auto">
            <a:xfrm>
              <a:off x="3161386" y="908720"/>
              <a:ext cx="1395572" cy="12961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8699" t="46692" r="50622" b="15174"/>
            <a:stretch/>
          </p:blipFill>
          <p:spPr bwMode="auto">
            <a:xfrm>
              <a:off x="7452321" y="908724"/>
              <a:ext cx="1250159" cy="12961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ZoneTexte 4"/>
          <p:cNvSpPr txBox="1"/>
          <p:nvPr/>
        </p:nvSpPr>
        <p:spPr>
          <a:xfrm>
            <a:off x="431026" y="1012086"/>
            <a:ext cx="7597358" cy="461665"/>
          </a:xfrm>
          <a:prstGeom prst="rect">
            <a:avLst/>
          </a:prstGeom>
          <a:noFill/>
        </p:spPr>
        <p:txBody>
          <a:bodyPr wrap="square" rtlCol="0">
            <a:spAutoFit/>
          </a:bodyPr>
          <a:lstStyle/>
          <a:p>
            <a:r>
              <a:rPr lang="fr-FR" sz="2400" b="1" dirty="0" err="1" smtClean="0">
                <a:solidFill>
                  <a:schemeClr val="accent2"/>
                </a:solidFill>
              </a:rPr>
              <a:t>Malattie</a:t>
            </a:r>
            <a:r>
              <a:rPr lang="fr-FR" sz="2400" b="1" dirty="0" smtClean="0">
                <a:solidFill>
                  <a:schemeClr val="accent2"/>
                </a:solidFill>
              </a:rPr>
              <a:t> </a:t>
            </a:r>
            <a:r>
              <a:rPr lang="fr-FR" sz="2400" b="1" dirty="0" err="1" smtClean="0">
                <a:solidFill>
                  <a:schemeClr val="accent2"/>
                </a:solidFill>
              </a:rPr>
              <a:t>del</a:t>
            </a:r>
            <a:r>
              <a:rPr lang="fr-FR" sz="2400" b="1" dirty="0" smtClean="0">
                <a:solidFill>
                  <a:schemeClr val="accent2"/>
                </a:solidFill>
              </a:rPr>
              <a:t> </a:t>
            </a:r>
            <a:r>
              <a:rPr lang="fr-FR" sz="2400" b="1" dirty="0" err="1" smtClean="0">
                <a:solidFill>
                  <a:schemeClr val="accent2"/>
                </a:solidFill>
              </a:rPr>
              <a:t>legno</a:t>
            </a:r>
            <a:r>
              <a:rPr lang="fr-FR" sz="2400" b="1" dirty="0" smtClean="0">
                <a:solidFill>
                  <a:schemeClr val="accent2"/>
                </a:solidFill>
              </a:rPr>
              <a:t> </a:t>
            </a:r>
            <a:r>
              <a:rPr lang="fr-FR" sz="2000" b="1" dirty="0" smtClean="0">
                <a:solidFill>
                  <a:schemeClr val="bg1">
                    <a:lumMod val="65000"/>
                  </a:schemeClr>
                </a:solidFill>
              </a:rPr>
              <a:t>(</a:t>
            </a:r>
            <a:r>
              <a:rPr lang="fr-FR" sz="2000" b="1" dirty="0" err="1" smtClean="0">
                <a:solidFill>
                  <a:schemeClr val="bg1">
                    <a:lumMod val="65000"/>
                  </a:schemeClr>
                </a:solidFill>
              </a:rPr>
              <a:t>GTDs</a:t>
            </a:r>
            <a:r>
              <a:rPr lang="fr-FR" sz="2000" b="1" dirty="0" smtClean="0">
                <a:solidFill>
                  <a:schemeClr val="bg1">
                    <a:lumMod val="65000"/>
                  </a:schemeClr>
                </a:solidFill>
              </a:rPr>
              <a:t>, Grape Trunk Diseases)</a:t>
            </a:r>
            <a:endParaRPr lang="es-ES" sz="2000" b="1" dirty="0">
              <a:solidFill>
                <a:schemeClr val="bg1">
                  <a:lumMod val="65000"/>
                </a:schemeClr>
              </a:solidFill>
            </a:endParaRPr>
          </a:p>
        </p:txBody>
      </p:sp>
    </p:spTree>
    <p:extLst>
      <p:ext uri="{BB962C8B-B14F-4D97-AF65-F5344CB8AC3E}">
        <p14:creationId xmlns:p14="http://schemas.microsoft.com/office/powerpoint/2010/main" val="392175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just"/>
            <a:r>
              <a:rPr lang="fr-FR" sz="2800" b="1" dirty="0" err="1" smtClean="0">
                <a:solidFill>
                  <a:schemeClr val="accent4"/>
                </a:solidFill>
              </a:rPr>
              <a:t>Conclusioni</a:t>
            </a:r>
            <a:endParaRPr lang="fr-FR" sz="2800" b="1" dirty="0">
              <a:solidFill>
                <a:schemeClr val="accent4"/>
              </a:solidFill>
            </a:endParaRPr>
          </a:p>
        </p:txBody>
      </p:sp>
      <p:sp>
        <p:nvSpPr>
          <p:cNvPr id="5" name="Espace réservé du contenu 2"/>
          <p:cNvSpPr>
            <a:spLocks noGrp="1"/>
          </p:cNvSpPr>
          <p:nvPr>
            <p:ph idx="1"/>
          </p:nvPr>
        </p:nvSpPr>
        <p:spPr>
          <a:xfrm>
            <a:off x="539552" y="1412776"/>
            <a:ext cx="8280920" cy="4177956"/>
          </a:xfrm>
        </p:spPr>
        <p:txBody>
          <a:bodyPr>
            <a:normAutofit/>
          </a:bodyPr>
          <a:lstStyle/>
          <a:p>
            <a:pPr algn="just"/>
            <a:r>
              <a:rPr lang="en-US" sz="2400" dirty="0" err="1" smtClean="0"/>
              <a:t>Sintomi</a:t>
            </a:r>
            <a:r>
              <a:rPr lang="en-US" sz="2400" dirty="0" smtClean="0"/>
              <a:t> </a:t>
            </a:r>
            <a:r>
              <a:rPr lang="en-US" sz="2400" dirty="0" err="1" smtClean="0"/>
              <a:t>inflenzati</a:t>
            </a:r>
            <a:r>
              <a:rPr lang="en-US" sz="2400" dirty="0" smtClean="0"/>
              <a:t> da </a:t>
            </a:r>
            <a:r>
              <a:rPr lang="en-US" sz="2400" b="1" dirty="0" err="1" smtClean="0">
                <a:solidFill>
                  <a:schemeClr val="accent4"/>
                </a:solidFill>
              </a:rPr>
              <a:t>molti</a:t>
            </a:r>
            <a:r>
              <a:rPr lang="en-US" sz="2400" b="1" dirty="0" smtClean="0">
                <a:solidFill>
                  <a:schemeClr val="accent4"/>
                </a:solidFill>
              </a:rPr>
              <a:t> </a:t>
            </a:r>
            <a:r>
              <a:rPr lang="en-US" sz="2400" b="1" dirty="0" err="1" smtClean="0">
                <a:solidFill>
                  <a:schemeClr val="accent4"/>
                </a:solidFill>
              </a:rPr>
              <a:t>fattori</a:t>
            </a:r>
            <a:endParaRPr lang="en-US" sz="2400" b="1" dirty="0" smtClean="0">
              <a:solidFill>
                <a:schemeClr val="accent4"/>
              </a:solidFill>
            </a:endParaRPr>
          </a:p>
          <a:p>
            <a:pPr algn="just"/>
            <a:r>
              <a:rPr lang="en-US" sz="2400" dirty="0" smtClean="0"/>
              <a:t>La microflora </a:t>
            </a:r>
            <a:r>
              <a:rPr lang="en-US" sz="2400" dirty="0" err="1" smtClean="0"/>
              <a:t>indigena</a:t>
            </a:r>
            <a:r>
              <a:rPr lang="en-US" sz="2400" dirty="0" smtClean="0"/>
              <a:t> </a:t>
            </a:r>
            <a:r>
              <a:rPr lang="en-US" sz="2400" dirty="0" err="1" smtClean="0"/>
              <a:t>può</a:t>
            </a:r>
            <a:r>
              <a:rPr lang="en-US" sz="2400" dirty="0" smtClean="0"/>
              <a:t> </a:t>
            </a:r>
            <a:r>
              <a:rPr lang="en-US" sz="2400" dirty="0" err="1" smtClean="0"/>
              <a:t>interagire</a:t>
            </a:r>
            <a:r>
              <a:rPr lang="en-US" sz="2400" dirty="0" smtClean="0"/>
              <a:t> con I </a:t>
            </a:r>
            <a:r>
              <a:rPr lang="en-US" sz="2400" dirty="0" err="1" smtClean="0"/>
              <a:t>funghi</a:t>
            </a:r>
            <a:r>
              <a:rPr lang="en-US" sz="2400" dirty="0" smtClean="0"/>
              <a:t> </a:t>
            </a:r>
            <a:r>
              <a:rPr lang="en-US" sz="2400" dirty="0" err="1" smtClean="0"/>
              <a:t>delle</a:t>
            </a:r>
            <a:r>
              <a:rPr lang="en-US" sz="2400" dirty="0" smtClean="0"/>
              <a:t> GTDs</a:t>
            </a:r>
            <a:endParaRPr lang="en-US" sz="2400" dirty="0" smtClean="0"/>
          </a:p>
          <a:p>
            <a:pPr algn="just"/>
            <a:r>
              <a:rPr lang="en-US" sz="2400" b="1" dirty="0" smtClean="0">
                <a:solidFill>
                  <a:schemeClr val="accent4"/>
                </a:solidFill>
              </a:rPr>
              <a:t>Le </a:t>
            </a:r>
            <a:r>
              <a:rPr lang="en-US" sz="2400" b="1" dirty="0" err="1" smtClean="0">
                <a:solidFill>
                  <a:schemeClr val="accent4"/>
                </a:solidFill>
              </a:rPr>
              <a:t>condizioni</a:t>
            </a:r>
            <a:r>
              <a:rPr lang="en-US" sz="2400" b="1" dirty="0" smtClean="0">
                <a:solidFill>
                  <a:schemeClr val="accent4"/>
                </a:solidFill>
              </a:rPr>
              <a:t> di </a:t>
            </a:r>
            <a:r>
              <a:rPr lang="en-US" sz="2400" b="1" dirty="0" err="1" smtClean="0">
                <a:solidFill>
                  <a:schemeClr val="accent4"/>
                </a:solidFill>
              </a:rPr>
              <a:t>crescita</a:t>
            </a:r>
            <a:r>
              <a:rPr lang="en-US" sz="2400" b="1" dirty="0" smtClean="0">
                <a:solidFill>
                  <a:schemeClr val="accent4"/>
                </a:solidFill>
              </a:rPr>
              <a:t>, </a:t>
            </a:r>
            <a:r>
              <a:rPr lang="en-US" sz="2400" b="1" dirty="0" err="1" smtClean="0">
                <a:solidFill>
                  <a:schemeClr val="accent4"/>
                </a:solidFill>
              </a:rPr>
              <a:t>sistemi</a:t>
            </a:r>
            <a:r>
              <a:rPr lang="en-US" sz="2400" b="1" dirty="0" smtClean="0">
                <a:solidFill>
                  <a:schemeClr val="accent4"/>
                </a:solidFill>
              </a:rPr>
              <a:t> di </a:t>
            </a:r>
            <a:r>
              <a:rPr lang="en-US" sz="2400" b="1" dirty="0" err="1" smtClean="0">
                <a:solidFill>
                  <a:schemeClr val="accent4"/>
                </a:solidFill>
              </a:rPr>
              <a:t>potatura</a:t>
            </a:r>
            <a:r>
              <a:rPr lang="en-US" sz="2400" b="1" dirty="0" smtClean="0">
                <a:solidFill>
                  <a:schemeClr val="accent4"/>
                </a:solidFill>
              </a:rPr>
              <a:t> e </a:t>
            </a:r>
            <a:r>
              <a:rPr lang="en-US" sz="2400" b="1" dirty="0" err="1" smtClean="0">
                <a:solidFill>
                  <a:schemeClr val="accent4"/>
                </a:solidFill>
              </a:rPr>
              <a:t>protezione</a:t>
            </a:r>
            <a:r>
              <a:rPr lang="en-US" sz="2400" b="1" dirty="0" smtClean="0">
                <a:solidFill>
                  <a:schemeClr val="accent4"/>
                </a:solidFill>
              </a:rPr>
              <a:t> </a:t>
            </a:r>
            <a:r>
              <a:rPr lang="en-US" sz="2400" b="1" dirty="0" err="1" smtClean="0">
                <a:solidFill>
                  <a:schemeClr val="accent4"/>
                </a:solidFill>
              </a:rPr>
              <a:t>delle</a:t>
            </a:r>
            <a:r>
              <a:rPr lang="en-US" sz="2400" b="1" dirty="0" smtClean="0">
                <a:solidFill>
                  <a:schemeClr val="accent4"/>
                </a:solidFill>
              </a:rPr>
              <a:t> </a:t>
            </a:r>
            <a:r>
              <a:rPr lang="en-US" sz="2400" b="1" dirty="0" err="1" smtClean="0">
                <a:solidFill>
                  <a:schemeClr val="accent4"/>
                </a:solidFill>
              </a:rPr>
              <a:t>ferite</a:t>
            </a:r>
            <a:r>
              <a:rPr lang="en-US" sz="2400" b="1" dirty="0" smtClean="0">
                <a:solidFill>
                  <a:schemeClr val="accent4"/>
                </a:solidFill>
              </a:rPr>
              <a:t> </a:t>
            </a:r>
            <a:r>
              <a:rPr lang="en-US" sz="2400" dirty="0" err="1" smtClean="0"/>
              <a:t>possono</a:t>
            </a:r>
            <a:r>
              <a:rPr lang="en-US" sz="2400" dirty="0" smtClean="0"/>
              <a:t> </a:t>
            </a:r>
            <a:r>
              <a:rPr lang="en-US" sz="2400" dirty="0" err="1" smtClean="0"/>
              <a:t>essere</a:t>
            </a:r>
            <a:r>
              <a:rPr lang="en-US" sz="2400" dirty="0" smtClean="0"/>
              <a:t> </a:t>
            </a:r>
            <a:r>
              <a:rPr lang="en-US" sz="2400" dirty="0" err="1" smtClean="0"/>
              <a:t>fattori</a:t>
            </a:r>
            <a:r>
              <a:rPr lang="en-US" sz="2400" dirty="0" smtClean="0"/>
              <a:t> </a:t>
            </a:r>
            <a:r>
              <a:rPr lang="en-US" sz="2400" dirty="0" err="1" smtClean="0"/>
              <a:t>rilevanti</a:t>
            </a:r>
            <a:endParaRPr lang="en-US" sz="2400" dirty="0" smtClean="0"/>
          </a:p>
          <a:p>
            <a:pPr algn="just"/>
            <a:r>
              <a:rPr lang="en-US" sz="2400" b="1" dirty="0" smtClean="0">
                <a:solidFill>
                  <a:schemeClr val="accent4"/>
                </a:solidFill>
              </a:rPr>
              <a:t>Una </a:t>
            </a:r>
            <a:r>
              <a:rPr lang="en-US" sz="2400" b="1" dirty="0" err="1" smtClean="0">
                <a:solidFill>
                  <a:schemeClr val="accent4"/>
                </a:solidFill>
              </a:rPr>
              <a:t>migliore</a:t>
            </a:r>
            <a:r>
              <a:rPr lang="en-US" sz="2400" b="1" dirty="0" smtClean="0">
                <a:solidFill>
                  <a:schemeClr val="accent4"/>
                </a:solidFill>
              </a:rPr>
              <a:t> </a:t>
            </a:r>
            <a:r>
              <a:rPr lang="en-US" sz="2400" b="1" dirty="0" err="1" smtClean="0">
                <a:solidFill>
                  <a:schemeClr val="accent4"/>
                </a:solidFill>
              </a:rPr>
              <a:t>conoscenza</a:t>
            </a:r>
            <a:r>
              <a:rPr lang="en-US" sz="2400" b="1" dirty="0" smtClean="0">
                <a:solidFill>
                  <a:schemeClr val="accent4"/>
                </a:solidFill>
              </a:rPr>
              <a:t> </a:t>
            </a:r>
            <a:r>
              <a:rPr lang="en-US" sz="2400" dirty="0" err="1" smtClean="0"/>
              <a:t>può</a:t>
            </a:r>
            <a:r>
              <a:rPr lang="en-US" sz="2400" dirty="0" smtClean="0"/>
              <a:t> </a:t>
            </a:r>
            <a:r>
              <a:rPr lang="en-US" sz="2400" dirty="0" err="1" smtClean="0"/>
              <a:t>aiutare</a:t>
            </a:r>
            <a:r>
              <a:rPr lang="en-US" sz="2400" dirty="0" smtClean="0"/>
              <a:t> a </a:t>
            </a:r>
            <a:r>
              <a:rPr lang="en-US" sz="2400" dirty="0" err="1" smtClean="0"/>
              <a:t>capire</a:t>
            </a:r>
            <a:r>
              <a:rPr lang="en-US" sz="2400" dirty="0" smtClean="0"/>
              <a:t> </a:t>
            </a:r>
            <a:r>
              <a:rPr lang="en-US" sz="2400" dirty="0" err="1" smtClean="0"/>
              <a:t>meglio</a:t>
            </a:r>
            <a:r>
              <a:rPr lang="en-US" sz="2400" dirty="0" smtClean="0"/>
              <a:t> come </a:t>
            </a:r>
            <a:r>
              <a:rPr lang="en-US" sz="2400" dirty="0" err="1" smtClean="0"/>
              <a:t>agiscono</a:t>
            </a:r>
            <a:r>
              <a:rPr lang="en-US" sz="2400" dirty="0" smtClean="0"/>
              <a:t> </a:t>
            </a:r>
            <a:r>
              <a:rPr lang="en-US" sz="2400" dirty="0" err="1" smtClean="0"/>
              <a:t>queste</a:t>
            </a:r>
            <a:r>
              <a:rPr lang="en-US" sz="2400" dirty="0" smtClean="0"/>
              <a:t> </a:t>
            </a:r>
            <a:r>
              <a:rPr lang="en-US" sz="2400" dirty="0" err="1" smtClean="0"/>
              <a:t>malattie</a:t>
            </a:r>
            <a:endParaRPr lang="en-US" sz="2400" dirty="0" smtClean="0"/>
          </a:p>
          <a:p>
            <a:pPr algn="just"/>
            <a:r>
              <a:rPr lang="en-US" sz="2400" b="1" dirty="0" smtClean="0">
                <a:solidFill>
                  <a:schemeClr val="accent4"/>
                </a:solidFill>
              </a:rPr>
              <a:t>Ci </a:t>
            </a:r>
            <a:r>
              <a:rPr lang="en-US" sz="2400" b="1" dirty="0" err="1" smtClean="0">
                <a:solidFill>
                  <a:schemeClr val="accent4"/>
                </a:solidFill>
              </a:rPr>
              <a:t>sono</a:t>
            </a:r>
            <a:r>
              <a:rPr lang="en-US" sz="2400" b="1" dirty="0" smtClean="0">
                <a:solidFill>
                  <a:schemeClr val="accent4"/>
                </a:solidFill>
              </a:rPr>
              <a:t> </a:t>
            </a:r>
            <a:r>
              <a:rPr lang="en-US" sz="2400" b="1" dirty="0" err="1" smtClean="0">
                <a:solidFill>
                  <a:schemeClr val="accent4"/>
                </a:solidFill>
              </a:rPr>
              <a:t>vari</a:t>
            </a:r>
            <a:r>
              <a:rPr lang="en-US" sz="2400" b="1" dirty="0" smtClean="0">
                <a:solidFill>
                  <a:schemeClr val="accent4"/>
                </a:solidFill>
              </a:rPr>
              <a:t> </a:t>
            </a:r>
            <a:r>
              <a:rPr lang="en-US" sz="2400" b="1" dirty="0" err="1" smtClean="0">
                <a:solidFill>
                  <a:schemeClr val="accent4"/>
                </a:solidFill>
              </a:rPr>
              <a:t>altri</a:t>
            </a:r>
            <a:r>
              <a:rPr lang="en-US" sz="2400" b="1" dirty="0" smtClean="0">
                <a:solidFill>
                  <a:schemeClr val="accent4"/>
                </a:solidFill>
              </a:rPr>
              <a:t> </a:t>
            </a:r>
            <a:r>
              <a:rPr lang="en-US" sz="2400" b="1" dirty="0" err="1" smtClean="0">
                <a:solidFill>
                  <a:schemeClr val="accent4"/>
                </a:solidFill>
              </a:rPr>
              <a:t>metodi</a:t>
            </a:r>
            <a:r>
              <a:rPr lang="en-US" sz="2400" b="1" dirty="0" smtClean="0">
                <a:solidFill>
                  <a:schemeClr val="accent4"/>
                </a:solidFill>
              </a:rPr>
              <a:t> </a:t>
            </a:r>
            <a:r>
              <a:rPr lang="en-US" sz="2400" b="1" dirty="0" err="1" smtClean="0">
                <a:solidFill>
                  <a:schemeClr val="accent4"/>
                </a:solidFill>
              </a:rPr>
              <a:t>testati</a:t>
            </a:r>
            <a:r>
              <a:rPr lang="en-US" sz="2400" b="1" dirty="0" smtClean="0">
                <a:solidFill>
                  <a:schemeClr val="accent4"/>
                </a:solidFill>
              </a:rPr>
              <a:t>, </a:t>
            </a:r>
            <a:r>
              <a:rPr lang="en-US" sz="2400" b="1" dirty="0" smtClean="0"/>
              <a:t>m</a:t>
            </a:r>
            <a:r>
              <a:rPr lang="en-US" sz="2400" dirty="0" smtClean="0"/>
              <a:t>a </a:t>
            </a:r>
            <a:r>
              <a:rPr lang="en-US" sz="2400" dirty="0" err="1" smtClean="0"/>
              <a:t>devono</a:t>
            </a:r>
            <a:r>
              <a:rPr lang="en-US" sz="2400" dirty="0" smtClean="0"/>
              <a:t> </a:t>
            </a:r>
            <a:r>
              <a:rPr lang="en-US" sz="2400" dirty="0" err="1" smtClean="0"/>
              <a:t>ancora</a:t>
            </a:r>
            <a:r>
              <a:rPr lang="en-US" sz="2400" dirty="0" smtClean="0"/>
              <a:t> </a:t>
            </a:r>
            <a:r>
              <a:rPr lang="en-US" sz="2400" dirty="0" err="1" smtClean="0"/>
              <a:t>essere</a:t>
            </a:r>
            <a:r>
              <a:rPr lang="en-US" sz="2400" dirty="0" smtClean="0"/>
              <a:t> </a:t>
            </a:r>
            <a:r>
              <a:rPr lang="en-US" sz="2400" b="1" dirty="0" err="1" smtClean="0">
                <a:solidFill>
                  <a:schemeClr val="accent4"/>
                </a:solidFill>
              </a:rPr>
              <a:t>validati</a:t>
            </a:r>
            <a:r>
              <a:rPr lang="en-US" sz="2400" b="1" dirty="0" smtClean="0">
                <a:solidFill>
                  <a:schemeClr val="accent4"/>
                </a:solidFill>
              </a:rPr>
              <a:t> </a:t>
            </a:r>
            <a:r>
              <a:rPr lang="en-US" sz="2400" b="1" dirty="0" err="1" smtClean="0">
                <a:solidFill>
                  <a:schemeClr val="accent4"/>
                </a:solidFill>
              </a:rPr>
              <a:t>scientificamente</a:t>
            </a:r>
            <a:r>
              <a:rPr lang="en-US" sz="2400" b="1" dirty="0" smtClean="0">
                <a:solidFill>
                  <a:schemeClr val="accent4"/>
                </a:solidFill>
              </a:rPr>
              <a:t>.</a:t>
            </a:r>
            <a:endParaRPr lang="en-US" sz="2400" b="1" dirty="0">
              <a:solidFill>
                <a:schemeClr val="accent4"/>
              </a:solidFill>
            </a:endParaRPr>
          </a:p>
          <a:p>
            <a:pPr algn="just"/>
            <a:r>
              <a:rPr lang="en-US" sz="2400" dirty="0" smtClean="0"/>
              <a:t>Un </a:t>
            </a:r>
            <a:r>
              <a:rPr lang="en-US" sz="2400" dirty="0" err="1" smtClean="0"/>
              <a:t>singolo</a:t>
            </a:r>
            <a:r>
              <a:rPr lang="en-US" sz="2400" dirty="0" smtClean="0"/>
              <a:t> </a:t>
            </a:r>
            <a:r>
              <a:rPr lang="en-US" sz="2400" dirty="0" err="1" smtClean="0"/>
              <a:t>metodo</a:t>
            </a:r>
            <a:r>
              <a:rPr lang="en-US" sz="2400" dirty="0" smtClean="0"/>
              <a:t> di </a:t>
            </a:r>
            <a:r>
              <a:rPr lang="en-US" sz="2400" dirty="0" err="1" smtClean="0"/>
              <a:t>controllo</a:t>
            </a:r>
            <a:r>
              <a:rPr lang="en-US" sz="2400" dirty="0" smtClean="0"/>
              <a:t> non è </a:t>
            </a:r>
            <a:r>
              <a:rPr lang="en-US" sz="2400" dirty="0" err="1" smtClean="0"/>
              <a:t>efficace</a:t>
            </a:r>
            <a:r>
              <a:rPr lang="en-US" sz="2400" dirty="0" smtClean="0"/>
              <a:t>, per </a:t>
            </a:r>
            <a:r>
              <a:rPr lang="en-US" sz="2400" dirty="0" err="1" smtClean="0"/>
              <a:t>limitare</a:t>
            </a:r>
            <a:r>
              <a:rPr lang="en-US" sz="2400" dirty="0" smtClean="0"/>
              <a:t> le GTDs </a:t>
            </a:r>
            <a:r>
              <a:rPr lang="en-US" sz="2400" dirty="0" err="1" smtClean="0"/>
              <a:t>occorre</a:t>
            </a:r>
            <a:r>
              <a:rPr lang="en-US" sz="2400" dirty="0" smtClean="0"/>
              <a:t> </a:t>
            </a:r>
            <a:r>
              <a:rPr lang="en-US" sz="2400" dirty="0" err="1" smtClean="0"/>
              <a:t>una</a:t>
            </a:r>
            <a:r>
              <a:rPr lang="en-US" sz="2400" dirty="0" smtClean="0"/>
              <a:t> </a:t>
            </a:r>
            <a:r>
              <a:rPr lang="en-US" sz="2400" b="1" dirty="0" err="1" smtClean="0">
                <a:solidFill>
                  <a:schemeClr val="accent4"/>
                </a:solidFill>
              </a:rPr>
              <a:t>combinazione</a:t>
            </a:r>
            <a:r>
              <a:rPr lang="en-US" sz="2400" b="1" dirty="0" smtClean="0">
                <a:solidFill>
                  <a:schemeClr val="accent4"/>
                </a:solidFill>
              </a:rPr>
              <a:t> di </a:t>
            </a:r>
            <a:r>
              <a:rPr lang="en-US" sz="2400" b="1" dirty="0" err="1" smtClean="0">
                <a:solidFill>
                  <a:schemeClr val="accent4"/>
                </a:solidFill>
              </a:rPr>
              <a:t>metodi</a:t>
            </a:r>
            <a:r>
              <a:rPr lang="en-US" sz="2400" b="1" dirty="0" smtClean="0">
                <a:solidFill>
                  <a:schemeClr val="accent4"/>
                </a:solidFill>
              </a:rPr>
              <a:t> </a:t>
            </a:r>
            <a:r>
              <a:rPr lang="en-US" sz="2400" b="1" dirty="0" err="1" smtClean="0">
                <a:solidFill>
                  <a:schemeClr val="accent4"/>
                </a:solidFill>
              </a:rPr>
              <a:t>preventivi</a:t>
            </a:r>
            <a:r>
              <a:rPr lang="en-US" sz="2400" b="1" dirty="0" smtClean="0">
                <a:solidFill>
                  <a:schemeClr val="accent4"/>
                </a:solidFill>
              </a:rPr>
              <a:t>. </a:t>
            </a:r>
            <a:endParaRPr lang="en-US" sz="2400" b="1" dirty="0">
              <a:solidFill>
                <a:schemeClr val="accent4"/>
              </a:solidFill>
            </a:endParaRPr>
          </a:p>
          <a:p>
            <a:pPr marL="0" indent="0" algn="just">
              <a:buNone/>
            </a:pPr>
            <a:endParaRPr lang="fr-FR" sz="2400" dirty="0" smtClean="0"/>
          </a:p>
        </p:txBody>
      </p:sp>
      <p:sp>
        <p:nvSpPr>
          <p:cNvPr id="4" name="Espace réservé du numéro de diapositive 3"/>
          <p:cNvSpPr>
            <a:spLocks noGrp="1"/>
          </p:cNvSpPr>
          <p:nvPr>
            <p:ph type="sldNum" sz="quarter" idx="12"/>
          </p:nvPr>
        </p:nvSpPr>
        <p:spPr/>
        <p:txBody>
          <a:bodyPr/>
          <a:lstStyle/>
          <a:p>
            <a:pPr algn="just"/>
            <a:fld id="{CEEAE205-6137-41B9-BEA5-9BC9887B9550}" type="slidenum">
              <a:rPr lang="fr-FR" smtClean="0"/>
              <a:pPr algn="just"/>
              <a:t>20</a:t>
            </a:fld>
            <a:endParaRPr lang="fr-FR" dirty="0"/>
          </a:p>
        </p:txBody>
      </p:sp>
      <p:grpSp>
        <p:nvGrpSpPr>
          <p:cNvPr id="13" name="Groupe 12"/>
          <p:cNvGrpSpPr/>
          <p:nvPr/>
        </p:nvGrpSpPr>
        <p:grpSpPr>
          <a:xfrm>
            <a:off x="395536" y="5445226"/>
            <a:ext cx="8280920" cy="1296142"/>
            <a:chOff x="323528" y="908720"/>
            <a:chExt cx="8378952" cy="1296146"/>
          </a:xfrm>
        </p:grpSpPr>
        <p:pic>
          <p:nvPicPr>
            <p:cNvPr id="14" name="Picture 2" descr="http://www.vinopole.com/uploads/tx_vinoexperimentation/davymd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908721"/>
              <a:ext cx="1163742" cy="12961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Picture 4" descr="http://www.vinopole.com/uploads/tx_vinoexperimentation/davymdb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6152" y="908724"/>
              <a:ext cx="1145297" cy="12961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Picture 6" descr="http://www.vignevin.com/typo3temp/pics/901526b3b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100" r="28099"/>
            <a:stretch/>
          </p:blipFill>
          <p:spPr bwMode="auto">
            <a:xfrm>
              <a:off x="1493620" y="908722"/>
              <a:ext cx="1667766" cy="12961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8" descr="Résultat de recherche d'images pour &quot;ifv maladies du bois&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6958" y="908720"/>
              <a:ext cx="1749194" cy="12961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Picture 2" descr="eutypios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562"/>
            <a:stretch/>
          </p:blipFill>
          <p:spPr bwMode="auto">
            <a:xfrm>
              <a:off x="3161386" y="908720"/>
              <a:ext cx="1395572" cy="12961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8699" t="46692" r="50622" b="15174"/>
            <a:stretch/>
          </p:blipFill>
          <p:spPr bwMode="auto">
            <a:xfrm>
              <a:off x="7452321" y="908724"/>
              <a:ext cx="1250159" cy="12961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38715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fontScale="90000"/>
          </a:bodyPr>
          <a:lstStyle/>
          <a:p>
            <a:pPr algn="l"/>
            <a:r>
              <a:rPr lang="en-US" sz="3200" b="1" dirty="0" err="1" smtClean="0">
                <a:solidFill>
                  <a:schemeClr val="accent4"/>
                </a:solidFill>
              </a:rPr>
              <a:t>Principali</a:t>
            </a:r>
            <a:r>
              <a:rPr lang="en-US" sz="3200" b="1" dirty="0" smtClean="0">
                <a:solidFill>
                  <a:schemeClr val="accent4"/>
                </a:solidFill>
              </a:rPr>
              <a:t> </a:t>
            </a:r>
            <a:r>
              <a:rPr lang="en-US" sz="3200" b="1" dirty="0" err="1" smtClean="0">
                <a:solidFill>
                  <a:schemeClr val="accent4"/>
                </a:solidFill>
              </a:rPr>
              <a:t>sintomi</a:t>
            </a:r>
            <a:r>
              <a:rPr lang="en-US" sz="3200" b="1" dirty="0" smtClean="0">
                <a:solidFill>
                  <a:schemeClr val="accent4"/>
                </a:solidFill>
              </a:rPr>
              <a:t> </a:t>
            </a:r>
            <a:r>
              <a:rPr lang="en-US" sz="3200" b="1" dirty="0" err="1" smtClean="0">
                <a:solidFill>
                  <a:schemeClr val="accent4"/>
                </a:solidFill>
              </a:rPr>
              <a:t>causati</a:t>
            </a:r>
            <a:r>
              <a:rPr lang="en-US" sz="3200" b="1" dirty="0" smtClean="0">
                <a:solidFill>
                  <a:schemeClr val="accent4"/>
                </a:solidFill>
              </a:rPr>
              <a:t> da </a:t>
            </a:r>
            <a:r>
              <a:rPr lang="en-US" sz="3200" b="1" dirty="0" err="1" smtClean="0">
                <a:solidFill>
                  <a:schemeClr val="accent4"/>
                </a:solidFill>
              </a:rPr>
              <a:t>funghi</a:t>
            </a:r>
            <a:r>
              <a:rPr lang="en-US" sz="3200" b="1" dirty="0" smtClean="0">
                <a:solidFill>
                  <a:schemeClr val="accent4"/>
                </a:solidFill>
              </a:rPr>
              <a:t> GTD</a:t>
            </a:r>
            <a:endParaRPr lang="en-US" sz="3200" b="1" dirty="0">
              <a:solidFill>
                <a:schemeClr val="accent4"/>
              </a:solidFill>
            </a:endParaRPr>
          </a:p>
        </p:txBody>
      </p:sp>
      <p:sp>
        <p:nvSpPr>
          <p:cNvPr id="22" name="Espace réservé du contenu 2"/>
          <p:cNvSpPr>
            <a:spLocks noGrp="1"/>
          </p:cNvSpPr>
          <p:nvPr>
            <p:ph idx="1"/>
          </p:nvPr>
        </p:nvSpPr>
        <p:spPr>
          <a:xfrm>
            <a:off x="399480" y="919263"/>
            <a:ext cx="8820472" cy="4165921"/>
          </a:xfrm>
        </p:spPr>
        <p:txBody>
          <a:bodyPr>
            <a:normAutofit/>
          </a:bodyPr>
          <a:lstStyle/>
          <a:p>
            <a:pPr marL="0" indent="0" algn="just">
              <a:buNone/>
            </a:pPr>
            <a:endParaRPr lang="en-US" sz="2200" dirty="0" smtClean="0"/>
          </a:p>
          <a:p>
            <a:pPr algn="just"/>
            <a:r>
              <a:rPr lang="fr-FR" sz="2200" dirty="0" err="1" smtClean="0"/>
              <a:t>Attacco</a:t>
            </a:r>
            <a:r>
              <a:rPr lang="fr-FR" sz="2200" dirty="0" smtClean="0"/>
              <a:t> al </a:t>
            </a:r>
            <a:r>
              <a:rPr lang="fr-FR" sz="2200" dirty="0" err="1" smtClean="0"/>
              <a:t>legno</a:t>
            </a:r>
            <a:r>
              <a:rPr lang="fr-FR" sz="2200" dirty="0" smtClean="0"/>
              <a:t> </a:t>
            </a:r>
            <a:r>
              <a:rPr lang="fr-FR" sz="2200" dirty="0" err="1" smtClean="0"/>
              <a:t>perenne</a:t>
            </a:r>
            <a:r>
              <a:rPr lang="fr-FR" sz="2200" dirty="0" smtClean="0"/>
              <a:t> </a:t>
            </a:r>
            <a:r>
              <a:rPr lang="fr-FR" sz="2200" dirty="0" smtClean="0">
                <a:sym typeface="Wingdings" pitchFamily="2" charset="2"/>
              </a:rPr>
              <a:t> </a:t>
            </a:r>
            <a:r>
              <a:rPr lang="fr-FR" sz="2200" dirty="0" err="1" smtClean="0">
                <a:sym typeface="Wingdings" pitchFamily="2" charset="2"/>
              </a:rPr>
              <a:t>conduce</a:t>
            </a:r>
            <a:r>
              <a:rPr lang="fr-FR" sz="2200" dirty="0" smtClean="0">
                <a:sym typeface="Wingdings" pitchFamily="2" charset="2"/>
              </a:rPr>
              <a:t> alla </a:t>
            </a:r>
            <a:r>
              <a:rPr lang="fr-FR" sz="2200" b="1" dirty="0" smtClean="0">
                <a:solidFill>
                  <a:schemeClr val="accent4"/>
                </a:solidFill>
                <a:sym typeface="Wingdings" pitchFamily="2" charset="2"/>
              </a:rPr>
              <a:t>morte </a:t>
            </a:r>
            <a:r>
              <a:rPr lang="fr-FR" sz="2200" b="1" dirty="0" err="1" smtClean="0">
                <a:solidFill>
                  <a:schemeClr val="accent4"/>
                </a:solidFill>
                <a:sym typeface="Wingdings" pitchFamily="2" charset="2"/>
              </a:rPr>
              <a:t>della</a:t>
            </a:r>
            <a:r>
              <a:rPr lang="fr-FR" sz="2200" b="1" dirty="0" smtClean="0">
                <a:solidFill>
                  <a:schemeClr val="accent4"/>
                </a:solidFill>
                <a:sym typeface="Wingdings" pitchFamily="2" charset="2"/>
              </a:rPr>
              <a:t> </a:t>
            </a:r>
            <a:r>
              <a:rPr lang="fr-FR" sz="2200" b="1" dirty="0" err="1" smtClean="0">
                <a:solidFill>
                  <a:schemeClr val="accent4"/>
                </a:solidFill>
                <a:sym typeface="Wingdings" pitchFamily="2" charset="2"/>
              </a:rPr>
              <a:t>pianta</a:t>
            </a:r>
            <a:endParaRPr lang="fr-FR" sz="2200" b="1" dirty="0" smtClean="0">
              <a:solidFill>
                <a:schemeClr val="accent4"/>
              </a:solidFill>
              <a:sym typeface="Wingdings" pitchFamily="2" charset="2"/>
            </a:endParaRPr>
          </a:p>
          <a:p>
            <a:pPr algn="just"/>
            <a:endParaRPr lang="en-US" sz="1400" dirty="0" smtClean="0"/>
          </a:p>
          <a:p>
            <a:pPr algn="just"/>
            <a:r>
              <a:rPr lang="en-US" sz="2200" b="1" dirty="0" smtClean="0">
                <a:solidFill>
                  <a:schemeClr val="accent4"/>
                </a:solidFill>
              </a:rPr>
              <a:t>Forma </a:t>
            </a:r>
            <a:r>
              <a:rPr lang="en-US" sz="2200" b="1" dirty="0" err="1" smtClean="0">
                <a:solidFill>
                  <a:schemeClr val="accent4"/>
                </a:solidFill>
              </a:rPr>
              <a:t>cronica</a:t>
            </a:r>
            <a:r>
              <a:rPr lang="en-US" sz="2200" b="1" dirty="0" smtClean="0">
                <a:solidFill>
                  <a:schemeClr val="accent4"/>
                </a:solidFill>
              </a:rPr>
              <a:t> </a:t>
            </a:r>
            <a:r>
              <a:rPr lang="en-US" sz="2200" dirty="0" smtClean="0"/>
              <a:t>o </a:t>
            </a:r>
            <a:r>
              <a:rPr lang="en-US" sz="2200" b="1" dirty="0" err="1" smtClean="0">
                <a:solidFill>
                  <a:schemeClr val="accent4"/>
                </a:solidFill>
              </a:rPr>
              <a:t>apoplettica</a:t>
            </a:r>
            <a:endParaRPr lang="en-US" sz="2200" dirty="0" smtClean="0"/>
          </a:p>
          <a:p>
            <a:pPr algn="just"/>
            <a:endParaRPr lang="en-US" sz="1400" dirty="0"/>
          </a:p>
          <a:p>
            <a:pPr algn="just"/>
            <a:r>
              <a:rPr lang="en-US" sz="2200" dirty="0" err="1" smtClean="0"/>
              <a:t>Sintomi</a:t>
            </a:r>
            <a:r>
              <a:rPr lang="en-US" sz="2200" dirty="0" smtClean="0"/>
              <a:t> </a:t>
            </a:r>
            <a:r>
              <a:rPr lang="en-US" sz="2200" dirty="0" err="1" smtClean="0"/>
              <a:t>fogliari</a:t>
            </a:r>
            <a:r>
              <a:rPr lang="en-US" sz="2200" dirty="0" smtClean="0"/>
              <a:t>: </a:t>
            </a:r>
            <a:r>
              <a:rPr lang="en-US" sz="2200" b="1" dirty="0" err="1" smtClean="0">
                <a:solidFill>
                  <a:schemeClr val="accent4"/>
                </a:solidFill>
              </a:rPr>
              <a:t>necrosi</a:t>
            </a:r>
            <a:r>
              <a:rPr lang="en-US" sz="2200" b="1" dirty="0" smtClean="0"/>
              <a:t> </a:t>
            </a:r>
            <a:r>
              <a:rPr lang="en-US" sz="2200" dirty="0" smtClean="0"/>
              <a:t>/ </a:t>
            </a:r>
            <a:r>
              <a:rPr lang="en-US" sz="2200" b="1" dirty="0" err="1" smtClean="0">
                <a:solidFill>
                  <a:schemeClr val="accent4"/>
                </a:solidFill>
              </a:rPr>
              <a:t>decolorazione</a:t>
            </a:r>
            <a:r>
              <a:rPr lang="en-US" sz="2200" b="1" dirty="0" smtClean="0">
                <a:solidFill>
                  <a:schemeClr val="accent4"/>
                </a:solidFill>
              </a:rPr>
              <a:t> </a:t>
            </a:r>
            <a:r>
              <a:rPr lang="en-US" sz="2200" dirty="0" smtClean="0"/>
              <a:t>/ </a:t>
            </a:r>
            <a:r>
              <a:rPr lang="en-US" sz="2200" b="1" dirty="0" err="1" smtClean="0">
                <a:solidFill>
                  <a:srgbClr val="FFC000"/>
                </a:solidFill>
              </a:rPr>
              <a:t>arresto</a:t>
            </a:r>
            <a:r>
              <a:rPr lang="en-US" sz="2200" b="1" dirty="0" smtClean="0">
                <a:solidFill>
                  <a:srgbClr val="FFC000"/>
                </a:solidFill>
              </a:rPr>
              <a:t> </a:t>
            </a:r>
            <a:r>
              <a:rPr lang="en-US" sz="2200" b="1" dirty="0" err="1" smtClean="0">
                <a:solidFill>
                  <a:srgbClr val="FFC000"/>
                </a:solidFill>
              </a:rPr>
              <a:t>della</a:t>
            </a:r>
            <a:r>
              <a:rPr lang="en-US" sz="2200" b="1" dirty="0" smtClean="0">
                <a:solidFill>
                  <a:srgbClr val="FFC000"/>
                </a:solidFill>
              </a:rPr>
              <a:t> </a:t>
            </a:r>
            <a:r>
              <a:rPr lang="en-US" sz="2200" b="1" dirty="0" err="1" smtClean="0">
                <a:solidFill>
                  <a:srgbClr val="FFC000"/>
                </a:solidFill>
              </a:rPr>
              <a:t>crescita</a:t>
            </a:r>
            <a:endParaRPr lang="en-US" sz="2200" b="1" dirty="0" smtClean="0">
              <a:solidFill>
                <a:srgbClr val="FFC000"/>
              </a:solidFill>
            </a:endParaRPr>
          </a:p>
          <a:p>
            <a:pPr algn="just"/>
            <a:endParaRPr lang="en-US" sz="1400" dirty="0" smtClean="0"/>
          </a:p>
          <a:p>
            <a:pPr algn="just"/>
            <a:r>
              <a:rPr lang="en-US" sz="2200" dirty="0" err="1" smtClean="0"/>
              <a:t>Infiorescenze</a:t>
            </a:r>
            <a:r>
              <a:rPr lang="en-US" sz="2200" dirty="0" smtClean="0"/>
              <a:t> e </a:t>
            </a:r>
            <a:r>
              <a:rPr lang="en-US" sz="2200" dirty="0" err="1" smtClean="0"/>
              <a:t>frutti</a:t>
            </a:r>
            <a:r>
              <a:rPr lang="en-US" sz="2200" dirty="0" smtClean="0"/>
              <a:t>: </a:t>
            </a:r>
            <a:r>
              <a:rPr lang="en-US" sz="2200" b="1" dirty="0" err="1" smtClean="0">
                <a:solidFill>
                  <a:schemeClr val="accent4"/>
                </a:solidFill>
              </a:rPr>
              <a:t>disseccamento</a:t>
            </a:r>
            <a:r>
              <a:rPr lang="en-US" sz="2200" b="1" dirty="0" smtClean="0">
                <a:solidFill>
                  <a:schemeClr val="accent4"/>
                </a:solidFill>
              </a:rPr>
              <a:t> </a:t>
            </a:r>
            <a:r>
              <a:rPr lang="en-US" sz="2200" dirty="0" smtClean="0"/>
              <a:t>/ </a:t>
            </a:r>
            <a:r>
              <a:rPr lang="en-US" sz="2200" dirty="0" err="1" smtClean="0"/>
              <a:t>punti</a:t>
            </a:r>
            <a:r>
              <a:rPr lang="en-US" sz="2200" dirty="0" smtClean="0"/>
              <a:t> </a:t>
            </a:r>
            <a:r>
              <a:rPr lang="en-US" sz="2200" dirty="0" err="1" smtClean="0"/>
              <a:t>neri</a:t>
            </a:r>
            <a:r>
              <a:rPr lang="en-US" sz="2200" dirty="0" smtClean="0"/>
              <a:t> (</a:t>
            </a:r>
            <a:r>
              <a:rPr lang="en-US" sz="2200" dirty="0" err="1" smtClean="0"/>
              <a:t>vaiolatura</a:t>
            </a:r>
            <a:r>
              <a:rPr lang="en-US" sz="2200" dirty="0" smtClean="0"/>
              <a:t> </a:t>
            </a:r>
            <a:r>
              <a:rPr lang="en-US" sz="2200" dirty="0" err="1" smtClean="0"/>
              <a:t>nera</a:t>
            </a:r>
            <a:r>
              <a:rPr lang="en-US" sz="2200" dirty="0" smtClean="0"/>
              <a:t>)</a:t>
            </a:r>
            <a:endParaRPr lang="en-US" sz="2200" dirty="0" smtClean="0"/>
          </a:p>
          <a:p>
            <a:pPr algn="just"/>
            <a:endParaRPr lang="en-US" sz="1400" dirty="0"/>
          </a:p>
          <a:p>
            <a:pPr algn="just"/>
            <a:r>
              <a:rPr lang="en-US" sz="2200" dirty="0" err="1" smtClean="0"/>
              <a:t>Legno</a:t>
            </a:r>
            <a:r>
              <a:rPr lang="en-US" sz="2200" dirty="0" smtClean="0"/>
              <a:t>: </a:t>
            </a:r>
            <a:r>
              <a:rPr lang="en-US" sz="2200" dirty="0" err="1" smtClean="0"/>
              <a:t>degradazione</a:t>
            </a:r>
            <a:r>
              <a:rPr lang="en-US" sz="2200" dirty="0" smtClean="0"/>
              <a:t> </a:t>
            </a:r>
            <a:r>
              <a:rPr lang="en-US" sz="2200" dirty="0" err="1" smtClean="0"/>
              <a:t>dei</a:t>
            </a:r>
            <a:r>
              <a:rPr lang="en-US" sz="2200" dirty="0" smtClean="0"/>
              <a:t> </a:t>
            </a:r>
            <a:r>
              <a:rPr lang="en-US" sz="2200" dirty="0" err="1" smtClean="0"/>
              <a:t>tessuti</a:t>
            </a:r>
            <a:r>
              <a:rPr lang="en-US" sz="2200" dirty="0" smtClean="0"/>
              <a:t> con </a:t>
            </a:r>
            <a:r>
              <a:rPr lang="en-US" sz="2200" b="1" dirty="0" err="1" smtClean="0">
                <a:solidFill>
                  <a:schemeClr val="accent4"/>
                </a:solidFill>
              </a:rPr>
              <a:t>necrosi</a:t>
            </a:r>
            <a:r>
              <a:rPr lang="en-US" sz="2200" b="1" dirty="0" smtClean="0">
                <a:solidFill>
                  <a:schemeClr val="accent4"/>
                </a:solidFill>
              </a:rPr>
              <a:t>, </a:t>
            </a:r>
            <a:r>
              <a:rPr lang="en-US" sz="2200" b="1" dirty="0" err="1" smtClean="0">
                <a:solidFill>
                  <a:schemeClr val="accent4"/>
                </a:solidFill>
              </a:rPr>
              <a:t>imbrunimenti</a:t>
            </a:r>
            <a:r>
              <a:rPr lang="en-US" sz="2200" b="1" dirty="0" smtClean="0">
                <a:solidFill>
                  <a:schemeClr val="accent4"/>
                </a:solidFill>
              </a:rPr>
              <a:t> e </a:t>
            </a:r>
            <a:r>
              <a:rPr lang="en-US" sz="2200" b="1" dirty="0" err="1" smtClean="0">
                <a:solidFill>
                  <a:schemeClr val="accent4"/>
                </a:solidFill>
              </a:rPr>
              <a:t>carie</a:t>
            </a:r>
            <a:endParaRPr lang="en-US" sz="2200" b="1" dirty="0">
              <a:solidFill>
                <a:schemeClr val="accent4"/>
              </a:solidFill>
            </a:endParaRPr>
          </a:p>
          <a:p>
            <a:pPr marL="0" indent="0" algn="just">
              <a:buNone/>
            </a:pPr>
            <a:r>
              <a:rPr lang="en-US" sz="2200" b="1" dirty="0">
                <a:solidFill>
                  <a:schemeClr val="accent4"/>
                </a:solidFill>
                <a:sym typeface="Wingdings" pitchFamily="2" charset="2"/>
              </a:rPr>
              <a:t>	</a:t>
            </a:r>
            <a:endParaRPr lang="en-US" sz="1800" b="1" dirty="0" smtClean="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3</a:t>
            </a:fld>
            <a:endParaRPr lang="fr-FR" dirty="0"/>
          </a:p>
        </p:txBody>
      </p:sp>
      <p:sp>
        <p:nvSpPr>
          <p:cNvPr id="3" name="Rectangle 2"/>
          <p:cNvSpPr/>
          <p:nvPr/>
        </p:nvSpPr>
        <p:spPr>
          <a:xfrm>
            <a:off x="107504" y="4633972"/>
            <a:ext cx="8928992" cy="523220"/>
          </a:xfrm>
          <a:prstGeom prst="rect">
            <a:avLst/>
          </a:prstGeom>
        </p:spPr>
        <p:txBody>
          <a:bodyPr wrap="square">
            <a:spAutoFit/>
          </a:bodyPr>
          <a:lstStyle/>
          <a:p>
            <a:pPr algn="ctr"/>
            <a:r>
              <a:rPr lang="en-US" sz="2800" b="1" dirty="0" smtClean="0">
                <a:solidFill>
                  <a:schemeClr val="accent4"/>
                </a:solidFill>
                <a:sym typeface="Wingdings" pitchFamily="2" charset="2"/>
              </a:rPr>
              <a:t> </a:t>
            </a:r>
            <a:r>
              <a:rPr lang="en-US" sz="2800" b="1" dirty="0" smtClean="0">
                <a:solidFill>
                  <a:schemeClr val="accent4"/>
                </a:solidFill>
              </a:rPr>
              <a:t>Esca</a:t>
            </a:r>
            <a:r>
              <a:rPr lang="en-US" sz="2800" b="1" dirty="0">
                <a:solidFill>
                  <a:schemeClr val="accent4"/>
                </a:solidFill>
              </a:rPr>
              <a:t>, </a:t>
            </a:r>
            <a:r>
              <a:rPr lang="en-US" sz="2800" b="1" i="1" dirty="0">
                <a:solidFill>
                  <a:schemeClr val="accent4"/>
                </a:solidFill>
              </a:rPr>
              <a:t>Botryosphaeria</a:t>
            </a:r>
            <a:r>
              <a:rPr lang="en-US" sz="2800" b="1" dirty="0">
                <a:solidFill>
                  <a:schemeClr val="accent4"/>
                </a:solidFill>
              </a:rPr>
              <a:t> </a:t>
            </a:r>
            <a:r>
              <a:rPr lang="en-US" sz="2800" b="1" dirty="0" err="1" smtClean="0">
                <a:solidFill>
                  <a:schemeClr val="accent4"/>
                </a:solidFill>
              </a:rPr>
              <a:t>ed</a:t>
            </a:r>
            <a:r>
              <a:rPr lang="en-US" sz="2800" b="1" dirty="0" smtClean="0">
                <a:solidFill>
                  <a:schemeClr val="accent4"/>
                </a:solidFill>
              </a:rPr>
              <a:t> </a:t>
            </a:r>
            <a:r>
              <a:rPr lang="en-US" sz="2800" b="1" i="1" dirty="0" smtClean="0">
                <a:solidFill>
                  <a:schemeClr val="accent4"/>
                </a:solidFill>
              </a:rPr>
              <a:t>Eutypa</a:t>
            </a:r>
            <a:endParaRPr lang="fr-FR" sz="2800" b="1" dirty="0">
              <a:solidFill>
                <a:schemeClr val="accent4"/>
              </a:solidFill>
            </a:endParaRPr>
          </a:p>
        </p:txBody>
      </p:sp>
      <p:grpSp>
        <p:nvGrpSpPr>
          <p:cNvPr id="6" name="Groupe 5"/>
          <p:cNvGrpSpPr/>
          <p:nvPr/>
        </p:nvGrpSpPr>
        <p:grpSpPr>
          <a:xfrm>
            <a:off x="431540" y="5445224"/>
            <a:ext cx="8280920" cy="1296142"/>
            <a:chOff x="323528" y="908720"/>
            <a:chExt cx="8378952" cy="1296146"/>
          </a:xfrm>
        </p:grpSpPr>
        <p:pic>
          <p:nvPicPr>
            <p:cNvPr id="7" name="Picture 2" descr="http://www.vinopole.com/uploads/tx_vinoexperimentation/davymd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908721"/>
              <a:ext cx="1163742" cy="12961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4" descr="http://www.vinopole.com/uploads/tx_vinoexperimentation/davymdb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6152" y="908724"/>
              <a:ext cx="1145297" cy="12961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6" descr="http://www.vignevin.com/typo3temp/pics/901526b3b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100" r="28099"/>
            <a:stretch/>
          </p:blipFill>
          <p:spPr bwMode="auto">
            <a:xfrm>
              <a:off x="1493620" y="908722"/>
              <a:ext cx="1667766" cy="12961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8" descr="Résultat de recherche d'images pour &quot;ifv maladies du bois&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6958" y="908720"/>
              <a:ext cx="1749194" cy="12961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eutypios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562"/>
            <a:stretch/>
          </p:blipFill>
          <p:spPr bwMode="auto">
            <a:xfrm>
              <a:off x="3161386" y="908720"/>
              <a:ext cx="1395572" cy="12961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8699" t="46692" r="50622" b="15174"/>
            <a:stretch/>
          </p:blipFill>
          <p:spPr bwMode="auto">
            <a:xfrm>
              <a:off x="7452321" y="908724"/>
              <a:ext cx="1250159" cy="12961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88130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smtClean="0">
                <a:solidFill>
                  <a:schemeClr val="accent4"/>
                </a:solidFill>
              </a:rPr>
              <a:t>Sintomi</a:t>
            </a:r>
            <a:r>
              <a:rPr lang="fr-FR" sz="3200" b="1" dirty="0" smtClean="0">
                <a:solidFill>
                  <a:schemeClr val="accent4"/>
                </a:solidFill>
              </a:rPr>
              <a:t> </a:t>
            </a:r>
            <a:r>
              <a:rPr lang="it-IT" sz="3200" b="1" dirty="0" smtClean="0">
                <a:solidFill>
                  <a:schemeClr val="accent4"/>
                </a:solidFill>
              </a:rPr>
              <a:t>e agenti del Mal dell’</a:t>
            </a:r>
            <a:r>
              <a:rPr lang="en-US" sz="3200" b="1" dirty="0" smtClean="0">
                <a:solidFill>
                  <a:schemeClr val="accent4"/>
                </a:solidFill>
              </a:rPr>
              <a:t>Esca</a:t>
            </a:r>
            <a:endParaRPr lang="fr-FR" sz="3200" b="1" dirty="0">
              <a:solidFill>
                <a:schemeClr val="accent4"/>
              </a:solidFill>
            </a:endParaRPr>
          </a:p>
        </p:txBody>
      </p:sp>
      <p:sp>
        <p:nvSpPr>
          <p:cNvPr id="9" name="Espace réservé du contenu 2"/>
          <p:cNvSpPr>
            <a:spLocks noGrp="1"/>
          </p:cNvSpPr>
          <p:nvPr>
            <p:ph idx="1"/>
          </p:nvPr>
        </p:nvSpPr>
        <p:spPr>
          <a:xfrm>
            <a:off x="360310" y="913582"/>
            <a:ext cx="8820472" cy="2474019"/>
          </a:xfrm>
        </p:spPr>
        <p:txBody>
          <a:bodyPr>
            <a:normAutofit fontScale="92500" lnSpcReduction="20000"/>
          </a:bodyPr>
          <a:lstStyle/>
          <a:p>
            <a:pPr marL="0" indent="0" algn="just">
              <a:buNone/>
            </a:pPr>
            <a:endParaRPr lang="en-US" sz="2200" dirty="0" smtClean="0"/>
          </a:p>
          <a:p>
            <a:pPr algn="ctr"/>
            <a:r>
              <a:rPr lang="fr-FR" sz="2200" dirty="0" smtClean="0"/>
              <a:t>Vari </a:t>
            </a:r>
            <a:r>
              <a:rPr lang="fr-FR" sz="2200" dirty="0" err="1" smtClean="0"/>
              <a:t>funghi</a:t>
            </a:r>
            <a:r>
              <a:rPr lang="fr-FR" sz="2200" dirty="0" smtClean="0"/>
              <a:t> </a:t>
            </a:r>
            <a:r>
              <a:rPr lang="fr-FR" sz="2200" dirty="0" err="1" smtClean="0"/>
              <a:t>patogeni</a:t>
            </a:r>
            <a:r>
              <a:rPr lang="fr-FR" sz="2200" dirty="0" smtClean="0"/>
              <a:t> (</a:t>
            </a:r>
            <a:r>
              <a:rPr lang="en-US" sz="2200" i="1" dirty="0" smtClean="0"/>
              <a:t>P</a:t>
            </a:r>
            <a:r>
              <a:rPr lang="en-US" sz="2200" i="1" dirty="0" smtClean="0"/>
              <a:t>. </a:t>
            </a:r>
            <a:r>
              <a:rPr lang="en-US" sz="2200" i="1" dirty="0" err="1" smtClean="0"/>
              <a:t>chlamydospora</a:t>
            </a:r>
            <a:r>
              <a:rPr lang="en-US" sz="2200" dirty="0" smtClean="0"/>
              <a:t>, </a:t>
            </a:r>
            <a:r>
              <a:rPr lang="en-US" sz="2200" i="1" dirty="0" smtClean="0"/>
              <a:t>P. </a:t>
            </a:r>
            <a:r>
              <a:rPr lang="en-US" sz="2200" i="1" dirty="0" err="1" smtClean="0"/>
              <a:t>aleophilum</a:t>
            </a:r>
            <a:r>
              <a:rPr lang="en-US" sz="2200" i="1" dirty="0" smtClean="0"/>
              <a:t>, </a:t>
            </a:r>
            <a:r>
              <a:rPr lang="en-US" sz="2200" i="1" dirty="0" err="1" smtClean="0"/>
              <a:t>Fomitipora</a:t>
            </a:r>
            <a:r>
              <a:rPr lang="en-US" sz="2200" i="1" dirty="0" smtClean="0"/>
              <a:t> spp</a:t>
            </a:r>
            <a:r>
              <a:rPr lang="en-US" sz="2200" i="1" dirty="0"/>
              <a:t>.</a:t>
            </a:r>
            <a:r>
              <a:rPr lang="en-US" sz="2200" i="1" dirty="0" smtClean="0"/>
              <a:t>)</a:t>
            </a:r>
          </a:p>
          <a:p>
            <a:pPr algn="ctr"/>
            <a:r>
              <a:rPr lang="en-US" sz="2200" dirty="0" smtClean="0"/>
              <a:t>Forma </a:t>
            </a:r>
            <a:r>
              <a:rPr lang="en-US" sz="2200" dirty="0" err="1" smtClean="0"/>
              <a:t>cronica</a:t>
            </a:r>
            <a:r>
              <a:rPr lang="en-US" sz="2200" dirty="0" smtClean="0"/>
              <a:t> o </a:t>
            </a:r>
            <a:r>
              <a:rPr lang="en-US" sz="2200" dirty="0" err="1" smtClean="0"/>
              <a:t>apoplettica</a:t>
            </a:r>
            <a:endParaRPr lang="en-US" sz="2200" dirty="0"/>
          </a:p>
          <a:p>
            <a:pPr algn="just"/>
            <a:endParaRPr lang="en-US" sz="2200" i="1" dirty="0" smtClean="0"/>
          </a:p>
          <a:p>
            <a:pPr marL="0" indent="0" algn="just">
              <a:buNone/>
            </a:pPr>
            <a:endParaRPr lang="en-US" sz="1400" i="1" dirty="0" smtClean="0"/>
          </a:p>
          <a:p>
            <a:pPr algn="just"/>
            <a:endParaRPr lang="en-US" sz="1400" i="1" dirty="0">
              <a:solidFill>
                <a:schemeClr val="accent4"/>
              </a:solidFill>
            </a:endParaRPr>
          </a:p>
          <a:p>
            <a:pPr marL="0" indent="0" algn="just">
              <a:buNone/>
            </a:pPr>
            <a:endParaRPr lang="en-US" sz="2200" dirty="0" smtClean="0">
              <a:solidFill>
                <a:schemeClr val="accent4"/>
              </a:solidFill>
            </a:endParaRPr>
          </a:p>
          <a:p>
            <a:pPr marL="0" indent="0" algn="just">
              <a:buNone/>
            </a:pPr>
            <a:r>
              <a:rPr lang="en-US" sz="1400" b="1" dirty="0">
                <a:solidFill>
                  <a:schemeClr val="accent4"/>
                </a:solidFill>
                <a:sym typeface="Wingdings" pitchFamily="2" charset="2"/>
              </a:rPr>
              <a:t>	</a:t>
            </a:r>
            <a:endParaRPr lang="en-US" sz="1400" b="1" dirty="0" smtClean="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4</a:t>
            </a:fld>
            <a:endParaRPr lang="fr-FR" dirty="0"/>
          </a:p>
        </p:txBody>
      </p:sp>
      <p:sp>
        <p:nvSpPr>
          <p:cNvPr id="25" name="Espace réservé du contenu 2"/>
          <p:cNvSpPr txBox="1">
            <a:spLocks/>
          </p:cNvSpPr>
          <p:nvPr/>
        </p:nvSpPr>
        <p:spPr>
          <a:xfrm>
            <a:off x="395536" y="1578119"/>
            <a:ext cx="8424936" cy="6267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fr-FR" sz="2200" dirty="0">
              <a:solidFill>
                <a:schemeClr val="accent4">
                  <a:lumMod val="60000"/>
                  <a:lumOff val="40000"/>
                </a:schemeClr>
              </a:solidFill>
              <a:sym typeface="Wingdings" pitchFamily="2" charset="2"/>
            </a:endParaRPr>
          </a:p>
        </p:txBody>
      </p:sp>
      <p:graphicFrame>
        <p:nvGraphicFramePr>
          <p:cNvPr id="8" name="Diagramme 7"/>
          <p:cNvGraphicFramePr/>
          <p:nvPr>
            <p:extLst>
              <p:ext uri="{D42A27DB-BD31-4B8C-83A1-F6EECF244321}">
                <p14:modId xmlns:p14="http://schemas.microsoft.com/office/powerpoint/2010/main" val="1371451419"/>
              </p:ext>
            </p:extLst>
          </p:nvPr>
        </p:nvGraphicFramePr>
        <p:xfrm>
          <a:off x="1115616" y="2204864"/>
          <a:ext cx="7560840" cy="4464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8995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6104" y="726269"/>
            <a:ext cx="7236296" cy="652934"/>
          </a:xfrm>
        </p:spPr>
        <p:txBody>
          <a:bodyPr>
            <a:normAutofit/>
          </a:bodyPr>
          <a:lstStyle/>
          <a:p>
            <a:pPr algn="ctr"/>
            <a:r>
              <a:rPr lang="it-IT" sz="3200" b="1" dirty="0" smtClean="0">
                <a:solidFill>
                  <a:schemeClr val="accent4"/>
                </a:solidFill>
              </a:rPr>
              <a:t>Sintomi e agenti causali di </a:t>
            </a:r>
            <a:r>
              <a:rPr lang="en-US" sz="3200" b="1" i="1" dirty="0" smtClean="0">
                <a:solidFill>
                  <a:schemeClr val="accent4"/>
                </a:solidFill>
              </a:rPr>
              <a:t>Eutypa</a:t>
            </a:r>
            <a:endParaRPr lang="fr-FR" sz="3200" b="1" dirty="0">
              <a:solidFill>
                <a:schemeClr val="accent4"/>
              </a:solidFill>
            </a:endParaRPr>
          </a:p>
        </p:txBody>
      </p:sp>
      <p:sp>
        <p:nvSpPr>
          <p:cNvPr id="9" name="Espace réservé du contenu 2"/>
          <p:cNvSpPr>
            <a:spLocks noGrp="1"/>
          </p:cNvSpPr>
          <p:nvPr>
            <p:ph idx="1"/>
          </p:nvPr>
        </p:nvSpPr>
        <p:spPr>
          <a:xfrm>
            <a:off x="144016" y="1052736"/>
            <a:ext cx="8820472" cy="2474019"/>
          </a:xfrm>
        </p:spPr>
        <p:txBody>
          <a:bodyPr>
            <a:normAutofit/>
          </a:bodyPr>
          <a:lstStyle/>
          <a:p>
            <a:pPr marL="0" indent="0" algn="just">
              <a:buNone/>
            </a:pPr>
            <a:endParaRPr lang="en-US" sz="2200" dirty="0" smtClean="0"/>
          </a:p>
          <a:p>
            <a:pPr algn="ctr"/>
            <a:r>
              <a:rPr lang="fr-FR" sz="2200" i="1" dirty="0" err="1" smtClean="0"/>
              <a:t>Eutypa</a:t>
            </a:r>
            <a:r>
              <a:rPr lang="fr-FR" sz="2200" i="1" dirty="0" smtClean="0"/>
              <a:t> </a:t>
            </a:r>
            <a:r>
              <a:rPr lang="fr-FR" sz="2200" i="1" dirty="0" err="1" smtClean="0"/>
              <a:t>lata</a:t>
            </a:r>
            <a:endParaRPr lang="en-US" sz="2200" i="1" dirty="0" smtClean="0"/>
          </a:p>
          <a:p>
            <a:pPr marL="0" indent="0" algn="just">
              <a:buNone/>
            </a:pPr>
            <a:endParaRPr lang="en-US" sz="1400" i="1" dirty="0" smtClean="0"/>
          </a:p>
          <a:p>
            <a:pPr algn="just"/>
            <a:endParaRPr lang="en-US" sz="1400" i="1" dirty="0">
              <a:solidFill>
                <a:schemeClr val="accent4"/>
              </a:solidFill>
            </a:endParaRPr>
          </a:p>
          <a:p>
            <a:pPr marL="0" indent="0" algn="just">
              <a:buNone/>
            </a:pPr>
            <a:endParaRPr lang="en-US" sz="2200" dirty="0" smtClean="0">
              <a:solidFill>
                <a:schemeClr val="accent4"/>
              </a:solidFill>
            </a:endParaRPr>
          </a:p>
          <a:p>
            <a:pPr marL="0" indent="0" algn="just">
              <a:buNone/>
            </a:pPr>
            <a:r>
              <a:rPr lang="en-US" sz="1400" b="1" dirty="0">
                <a:solidFill>
                  <a:schemeClr val="accent4"/>
                </a:solidFill>
                <a:sym typeface="Wingdings" pitchFamily="2" charset="2"/>
              </a:rPr>
              <a:t>	</a:t>
            </a:r>
            <a:endParaRPr lang="en-US" sz="1400" b="1" dirty="0" smtClean="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5</a:t>
            </a:fld>
            <a:endParaRPr lang="fr-FR" dirty="0"/>
          </a:p>
        </p:txBody>
      </p:sp>
      <p:sp>
        <p:nvSpPr>
          <p:cNvPr id="25" name="Espace réservé du contenu 2"/>
          <p:cNvSpPr txBox="1">
            <a:spLocks/>
          </p:cNvSpPr>
          <p:nvPr/>
        </p:nvSpPr>
        <p:spPr>
          <a:xfrm>
            <a:off x="395536" y="1578119"/>
            <a:ext cx="842493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fr-FR" sz="2200" dirty="0">
              <a:solidFill>
                <a:schemeClr val="accent4">
                  <a:lumMod val="60000"/>
                  <a:lumOff val="40000"/>
                </a:schemeClr>
              </a:solidFill>
              <a:sym typeface="Wingdings" pitchFamily="2" charset="2"/>
            </a:endParaRPr>
          </a:p>
        </p:txBody>
      </p:sp>
      <p:graphicFrame>
        <p:nvGraphicFramePr>
          <p:cNvPr id="7" name="Diagramme 6"/>
          <p:cNvGraphicFramePr/>
          <p:nvPr>
            <p:extLst>
              <p:ext uri="{D42A27DB-BD31-4B8C-83A1-F6EECF244321}">
                <p14:modId xmlns:p14="http://schemas.microsoft.com/office/powerpoint/2010/main" val="1674790606"/>
              </p:ext>
            </p:extLst>
          </p:nvPr>
        </p:nvGraphicFramePr>
        <p:xfrm>
          <a:off x="1475656" y="2173312"/>
          <a:ext cx="6408712" cy="4496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1079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7128792" cy="652934"/>
          </a:xfrm>
        </p:spPr>
        <p:txBody>
          <a:bodyPr>
            <a:noAutofit/>
          </a:bodyPr>
          <a:lstStyle/>
          <a:p>
            <a:r>
              <a:rPr lang="it-IT" sz="2400" b="1" dirty="0">
                <a:solidFill>
                  <a:schemeClr val="accent4"/>
                </a:solidFill>
              </a:rPr>
              <a:t>Sintomi e agenti causali di </a:t>
            </a:r>
            <a:r>
              <a:rPr lang="it-IT" sz="2400" b="1" dirty="0" smtClean="0">
                <a:solidFill>
                  <a:schemeClr val="accent4"/>
                </a:solidFill>
              </a:rPr>
              <a:t>B</a:t>
            </a:r>
            <a:r>
              <a:rPr lang="en-US" sz="2300" b="1" i="1" dirty="0" err="1" smtClean="0">
                <a:solidFill>
                  <a:schemeClr val="accent4"/>
                </a:solidFill>
              </a:rPr>
              <a:t>otryosphaeria</a:t>
            </a:r>
            <a:r>
              <a:rPr lang="en-US" sz="2300" b="1" i="1" dirty="0" smtClean="0">
                <a:solidFill>
                  <a:schemeClr val="accent4"/>
                </a:solidFill>
              </a:rPr>
              <a:t/>
            </a:r>
            <a:br>
              <a:rPr lang="en-US" sz="2300" b="1" i="1" dirty="0" smtClean="0">
                <a:solidFill>
                  <a:schemeClr val="accent4"/>
                </a:solidFill>
              </a:rPr>
            </a:br>
            <a:r>
              <a:rPr lang="en-US" sz="2300" b="1" i="1" dirty="0" smtClean="0">
                <a:solidFill>
                  <a:schemeClr val="accent4"/>
                </a:solidFill>
              </a:rPr>
              <a:t>(BDA, Botryosphaeria Dead Arm)</a:t>
            </a:r>
            <a:endParaRPr lang="fr-FR" sz="2300" b="1" dirty="0">
              <a:solidFill>
                <a:schemeClr val="accent4"/>
              </a:solidFill>
            </a:endParaRPr>
          </a:p>
        </p:txBody>
      </p:sp>
      <p:sp>
        <p:nvSpPr>
          <p:cNvPr id="9" name="Espace réservé du contenu 2"/>
          <p:cNvSpPr>
            <a:spLocks noGrp="1"/>
          </p:cNvSpPr>
          <p:nvPr>
            <p:ph idx="1"/>
          </p:nvPr>
        </p:nvSpPr>
        <p:spPr>
          <a:xfrm>
            <a:off x="323528" y="1196752"/>
            <a:ext cx="8820472" cy="2474019"/>
          </a:xfrm>
        </p:spPr>
        <p:txBody>
          <a:bodyPr>
            <a:normAutofit fontScale="92500" lnSpcReduction="20000"/>
          </a:bodyPr>
          <a:lstStyle/>
          <a:p>
            <a:pPr marL="0" indent="0" algn="just">
              <a:buNone/>
            </a:pPr>
            <a:endParaRPr lang="en-US" sz="2200" dirty="0" smtClean="0"/>
          </a:p>
          <a:p>
            <a:pPr algn="ctr"/>
            <a:r>
              <a:rPr lang="en-US" sz="2200" dirty="0" smtClean="0"/>
              <a:t> </a:t>
            </a:r>
            <a:r>
              <a:rPr lang="en-US" sz="2200" i="1" dirty="0"/>
              <a:t>Diplodia </a:t>
            </a:r>
            <a:r>
              <a:rPr lang="en-US" sz="2200" i="1" dirty="0" smtClean="0"/>
              <a:t>spp,</a:t>
            </a:r>
            <a:r>
              <a:rPr lang="en-US" sz="2200" dirty="0" smtClean="0"/>
              <a:t> </a:t>
            </a:r>
            <a:r>
              <a:rPr lang="en-US" sz="2200" i="1" dirty="0" smtClean="0"/>
              <a:t>Neofusicoccum spp, Lasiodiplodia spp</a:t>
            </a:r>
            <a:r>
              <a:rPr lang="en-US" sz="2200" i="1" dirty="0" smtClean="0">
                <a:solidFill>
                  <a:srgbClr val="C00000"/>
                </a:solidFill>
              </a:rPr>
              <a:t>,</a:t>
            </a:r>
          </a:p>
          <a:p>
            <a:pPr algn="ctr"/>
            <a:r>
              <a:rPr lang="en-US" sz="2200" dirty="0" err="1" smtClean="0"/>
              <a:t>Sintomi</a:t>
            </a:r>
            <a:r>
              <a:rPr lang="en-US" sz="2200" dirty="0" smtClean="0"/>
              <a:t> </a:t>
            </a:r>
            <a:r>
              <a:rPr lang="en-US" sz="2200" dirty="0" err="1" smtClean="0"/>
              <a:t>simili</a:t>
            </a:r>
            <a:r>
              <a:rPr lang="en-US" sz="2200" dirty="0" smtClean="0"/>
              <a:t> a Esca</a:t>
            </a:r>
            <a:endParaRPr lang="en-US" sz="2200" dirty="0" smtClean="0"/>
          </a:p>
          <a:p>
            <a:pPr algn="ctr"/>
            <a:r>
              <a:rPr lang="en-US" sz="2200" dirty="0" smtClean="0"/>
              <a:t>Forma </a:t>
            </a:r>
            <a:r>
              <a:rPr lang="en-US" sz="2200" dirty="0" err="1" smtClean="0"/>
              <a:t>cronica</a:t>
            </a:r>
            <a:r>
              <a:rPr lang="en-US" sz="2200" dirty="0" smtClean="0"/>
              <a:t> o </a:t>
            </a:r>
            <a:r>
              <a:rPr lang="en-US" sz="2200" dirty="0" err="1" smtClean="0"/>
              <a:t>apoplettica</a:t>
            </a:r>
            <a:endParaRPr lang="en-US" sz="2200" dirty="0" smtClean="0"/>
          </a:p>
          <a:p>
            <a:pPr marL="0" indent="0" algn="just">
              <a:buNone/>
            </a:pPr>
            <a:endParaRPr lang="en-US" sz="1400" i="1" dirty="0" smtClean="0"/>
          </a:p>
          <a:p>
            <a:pPr algn="just"/>
            <a:endParaRPr lang="en-US" sz="1400" i="1" dirty="0">
              <a:solidFill>
                <a:schemeClr val="accent4"/>
              </a:solidFill>
            </a:endParaRPr>
          </a:p>
          <a:p>
            <a:pPr marL="0" indent="0" algn="just">
              <a:buNone/>
            </a:pPr>
            <a:endParaRPr lang="en-US" sz="2200" dirty="0" smtClean="0">
              <a:solidFill>
                <a:schemeClr val="accent4"/>
              </a:solidFill>
            </a:endParaRPr>
          </a:p>
          <a:p>
            <a:pPr marL="0" indent="0" algn="just">
              <a:buNone/>
            </a:pPr>
            <a:r>
              <a:rPr lang="en-US" sz="1400" b="1" dirty="0">
                <a:solidFill>
                  <a:schemeClr val="accent4"/>
                </a:solidFill>
                <a:sym typeface="Wingdings" pitchFamily="2" charset="2"/>
              </a:rPr>
              <a:t>	</a:t>
            </a:r>
            <a:endParaRPr lang="en-US" sz="1400" b="1" dirty="0" smtClean="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6</a:t>
            </a:fld>
            <a:endParaRPr lang="fr-FR" dirty="0"/>
          </a:p>
        </p:txBody>
      </p:sp>
      <p:sp>
        <p:nvSpPr>
          <p:cNvPr id="25" name="Espace réservé du contenu 2"/>
          <p:cNvSpPr txBox="1">
            <a:spLocks/>
          </p:cNvSpPr>
          <p:nvPr/>
        </p:nvSpPr>
        <p:spPr>
          <a:xfrm>
            <a:off x="395536" y="1578119"/>
            <a:ext cx="842493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fr-FR" sz="2200" dirty="0">
              <a:solidFill>
                <a:schemeClr val="accent4">
                  <a:lumMod val="60000"/>
                  <a:lumOff val="40000"/>
                </a:schemeClr>
              </a:solidFill>
              <a:sym typeface="Wingdings" pitchFamily="2" charset="2"/>
            </a:endParaRPr>
          </a:p>
        </p:txBody>
      </p:sp>
      <p:graphicFrame>
        <p:nvGraphicFramePr>
          <p:cNvPr id="7" name="Diagramme 6"/>
          <p:cNvGraphicFramePr/>
          <p:nvPr>
            <p:extLst>
              <p:ext uri="{D42A27DB-BD31-4B8C-83A1-F6EECF244321}">
                <p14:modId xmlns:p14="http://schemas.microsoft.com/office/powerpoint/2010/main" val="1634158125"/>
              </p:ext>
            </p:extLst>
          </p:nvPr>
        </p:nvGraphicFramePr>
        <p:xfrm>
          <a:off x="1835696" y="2560736"/>
          <a:ext cx="5832648" cy="4036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8641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2163" y="481868"/>
            <a:ext cx="8291837" cy="652934"/>
          </a:xfrm>
        </p:spPr>
        <p:txBody>
          <a:bodyPr>
            <a:normAutofit/>
          </a:bodyPr>
          <a:lstStyle/>
          <a:p>
            <a:pPr algn="l"/>
            <a:r>
              <a:rPr lang="fr-FR" sz="2800" b="1" dirty="0" err="1" smtClean="0">
                <a:solidFill>
                  <a:schemeClr val="accent4"/>
                </a:solidFill>
              </a:rPr>
              <a:t>Fattori</a:t>
            </a:r>
            <a:r>
              <a:rPr lang="fr-FR" sz="2800" b="1" dirty="0" smtClean="0">
                <a:solidFill>
                  <a:schemeClr val="accent4"/>
                </a:solidFill>
              </a:rPr>
              <a:t> </a:t>
            </a:r>
            <a:r>
              <a:rPr lang="fr-FR" sz="2800" b="1" dirty="0" err="1" smtClean="0">
                <a:solidFill>
                  <a:schemeClr val="accent4"/>
                </a:solidFill>
              </a:rPr>
              <a:t>che</a:t>
            </a:r>
            <a:r>
              <a:rPr lang="fr-FR" sz="2800" b="1" dirty="0" smtClean="0">
                <a:solidFill>
                  <a:schemeClr val="accent4"/>
                </a:solidFill>
              </a:rPr>
              <a:t> </a:t>
            </a:r>
            <a:r>
              <a:rPr lang="fr-FR" sz="2800" b="1" dirty="0" err="1" smtClean="0">
                <a:solidFill>
                  <a:schemeClr val="accent4"/>
                </a:solidFill>
              </a:rPr>
              <a:t>influenzano</a:t>
            </a:r>
            <a:r>
              <a:rPr lang="fr-FR" sz="2800" b="1" dirty="0" smtClean="0">
                <a:solidFill>
                  <a:schemeClr val="accent4"/>
                </a:solidFill>
              </a:rPr>
              <a:t> l’espressione dei </a:t>
            </a:r>
            <a:r>
              <a:rPr lang="fr-FR" sz="2800" b="1" dirty="0" err="1" smtClean="0">
                <a:solidFill>
                  <a:schemeClr val="accent4"/>
                </a:solidFill>
              </a:rPr>
              <a:t>sintomi</a:t>
            </a:r>
            <a:endParaRPr lang="fr-FR" sz="2800" b="1" dirty="0">
              <a:solidFill>
                <a:schemeClr val="accent4"/>
              </a:solidFill>
            </a:endParaRPr>
          </a:p>
        </p:txBody>
      </p:sp>
      <p:sp>
        <p:nvSpPr>
          <p:cNvPr id="3" name="Espace réservé du contenu 2"/>
          <p:cNvSpPr>
            <a:spLocks noGrp="1"/>
          </p:cNvSpPr>
          <p:nvPr>
            <p:ph idx="1"/>
          </p:nvPr>
        </p:nvSpPr>
        <p:spPr>
          <a:xfrm>
            <a:off x="683568" y="1700808"/>
            <a:ext cx="5040560" cy="4655543"/>
          </a:xfrm>
        </p:spPr>
        <p:txBody>
          <a:bodyPr>
            <a:normAutofit/>
          </a:bodyPr>
          <a:lstStyle/>
          <a:p>
            <a:r>
              <a:rPr lang="en-US" b="1" dirty="0" err="1" smtClean="0">
                <a:solidFill>
                  <a:schemeClr val="accent4"/>
                </a:solidFill>
              </a:rPr>
              <a:t>Biotici</a:t>
            </a:r>
            <a:r>
              <a:rPr lang="en-US" b="1" dirty="0" smtClean="0">
                <a:solidFill>
                  <a:schemeClr val="accent4"/>
                </a:solidFill>
              </a:rPr>
              <a:t> o </a:t>
            </a:r>
            <a:r>
              <a:rPr lang="en-US" b="1" dirty="0" err="1" smtClean="0">
                <a:solidFill>
                  <a:schemeClr val="accent4"/>
                </a:solidFill>
              </a:rPr>
              <a:t>abiotici</a:t>
            </a:r>
            <a:endParaRPr lang="en-US" dirty="0" smtClean="0"/>
          </a:p>
          <a:p>
            <a:r>
              <a:rPr lang="en-US" dirty="0" err="1" smtClean="0"/>
              <a:t>Condizioni</a:t>
            </a:r>
            <a:r>
              <a:rPr lang="en-US" dirty="0" smtClean="0"/>
              <a:t> </a:t>
            </a:r>
            <a:r>
              <a:rPr lang="en-US" dirty="0" err="1" smtClean="0"/>
              <a:t>climatiche</a:t>
            </a:r>
            <a:r>
              <a:rPr lang="en-US" dirty="0" smtClean="0"/>
              <a:t> </a:t>
            </a:r>
            <a:r>
              <a:rPr lang="en-US" dirty="0" smtClean="0">
                <a:sym typeface="Wingdings" pitchFamily="2" charset="2"/>
              </a:rPr>
              <a:t> </a:t>
            </a:r>
            <a:r>
              <a:rPr lang="en-US" dirty="0" err="1" smtClean="0">
                <a:sym typeface="Wingdings" pitchFamily="2" charset="2"/>
              </a:rPr>
              <a:t>hanno</a:t>
            </a:r>
            <a:r>
              <a:rPr lang="en-US" dirty="0" smtClean="0">
                <a:sym typeface="Wingdings" pitchFamily="2" charset="2"/>
              </a:rPr>
              <a:t> un </a:t>
            </a:r>
            <a:r>
              <a:rPr lang="en-US" dirty="0" err="1" smtClean="0">
                <a:sym typeface="Wingdings" pitchFamily="2" charset="2"/>
              </a:rPr>
              <a:t>ruolo</a:t>
            </a:r>
            <a:r>
              <a:rPr lang="en-US" dirty="0" smtClean="0">
                <a:sym typeface="Wingdings" pitchFamily="2" charset="2"/>
              </a:rPr>
              <a:t> </a:t>
            </a:r>
            <a:r>
              <a:rPr lang="en-US" dirty="0" err="1" smtClean="0">
                <a:sym typeface="Wingdings" pitchFamily="2" charset="2"/>
              </a:rPr>
              <a:t>attivo</a:t>
            </a:r>
            <a:r>
              <a:rPr lang="en-US" dirty="0" smtClean="0">
                <a:sym typeface="Wingdings" pitchFamily="2" charset="2"/>
              </a:rPr>
              <a:t> </a:t>
            </a:r>
            <a:r>
              <a:rPr lang="en-US" dirty="0" err="1" smtClean="0">
                <a:sym typeface="Wingdings" pitchFamily="2" charset="2"/>
              </a:rPr>
              <a:t>nelo</a:t>
            </a:r>
            <a:r>
              <a:rPr lang="en-US" dirty="0" smtClean="0">
                <a:sym typeface="Wingdings" pitchFamily="2" charset="2"/>
              </a:rPr>
              <a:t> </a:t>
            </a:r>
            <a:r>
              <a:rPr lang="en-US" dirty="0" err="1" smtClean="0">
                <a:sym typeface="Wingdings" pitchFamily="2" charset="2"/>
              </a:rPr>
              <a:t>sviluppo</a:t>
            </a:r>
            <a:r>
              <a:rPr lang="en-US" dirty="0" smtClean="0">
                <a:sym typeface="Wingdings" pitchFamily="2" charset="2"/>
              </a:rPr>
              <a:t> e </a:t>
            </a:r>
            <a:r>
              <a:rPr lang="en-US" dirty="0" err="1" smtClean="0">
                <a:sym typeface="Wingdings" pitchFamily="2" charset="2"/>
              </a:rPr>
              <a:t>nella</a:t>
            </a:r>
            <a:r>
              <a:rPr lang="en-US" dirty="0" smtClean="0">
                <a:sym typeface="Wingdings" pitchFamily="2" charset="2"/>
              </a:rPr>
              <a:t> </a:t>
            </a:r>
            <a:r>
              <a:rPr lang="en-US" dirty="0" err="1" smtClean="0">
                <a:sym typeface="Wingdings" pitchFamily="2" charset="2"/>
              </a:rPr>
              <a:t>diffusione</a:t>
            </a:r>
            <a:r>
              <a:rPr lang="en-US" dirty="0" smtClean="0">
                <a:sym typeface="Wingdings" pitchFamily="2" charset="2"/>
              </a:rPr>
              <a:t> </a:t>
            </a:r>
            <a:r>
              <a:rPr lang="en-US" dirty="0" err="1" smtClean="0">
                <a:sym typeface="Wingdings" pitchFamily="2" charset="2"/>
              </a:rPr>
              <a:t>dei</a:t>
            </a:r>
            <a:r>
              <a:rPr lang="en-US" dirty="0" smtClean="0">
                <a:sym typeface="Wingdings" pitchFamily="2" charset="2"/>
              </a:rPr>
              <a:t> </a:t>
            </a:r>
            <a:r>
              <a:rPr lang="en-US" dirty="0" err="1" smtClean="0">
                <a:sym typeface="Wingdings" pitchFamily="2" charset="2"/>
              </a:rPr>
              <a:t>patogeni</a:t>
            </a:r>
            <a:endParaRPr lang="en-US" dirty="0" smtClean="0">
              <a:sym typeface="Wingdings" pitchFamily="2" charset="2"/>
            </a:endParaRPr>
          </a:p>
          <a:p>
            <a:r>
              <a:rPr lang="en-US" dirty="0" err="1" smtClean="0"/>
              <a:t>Periodi</a:t>
            </a:r>
            <a:r>
              <a:rPr lang="en-US" dirty="0" smtClean="0"/>
              <a:t> </a:t>
            </a:r>
            <a:r>
              <a:rPr lang="en-US" dirty="0" err="1" smtClean="0"/>
              <a:t>caldi</a:t>
            </a:r>
            <a:r>
              <a:rPr lang="en-US" dirty="0" smtClean="0"/>
              <a:t> e stress </a:t>
            </a:r>
            <a:r>
              <a:rPr lang="en-US" dirty="0" err="1" smtClean="0"/>
              <a:t>idrico</a:t>
            </a:r>
            <a:r>
              <a:rPr lang="en-US" dirty="0" smtClean="0">
                <a:sym typeface="Wingdings" pitchFamily="2" charset="2"/>
              </a:rPr>
              <a:t> </a:t>
            </a:r>
            <a:r>
              <a:rPr lang="en-US" dirty="0" err="1" smtClean="0"/>
              <a:t>favorevole</a:t>
            </a:r>
            <a:r>
              <a:rPr lang="en-US" dirty="0" smtClean="0"/>
              <a:t> </a:t>
            </a:r>
            <a:r>
              <a:rPr lang="en-US" dirty="0" err="1" smtClean="0"/>
              <a:t>allo</a:t>
            </a:r>
            <a:r>
              <a:rPr lang="en-US" dirty="0" smtClean="0"/>
              <a:t> </a:t>
            </a:r>
            <a:r>
              <a:rPr lang="en-US" dirty="0" err="1" smtClean="0"/>
              <a:t>sviluppo</a:t>
            </a:r>
            <a:r>
              <a:rPr lang="en-US" dirty="0" smtClean="0"/>
              <a:t> </a:t>
            </a:r>
            <a:r>
              <a:rPr lang="en-US" dirty="0" err="1" smtClean="0"/>
              <a:t>dei</a:t>
            </a:r>
            <a:r>
              <a:rPr lang="en-US" dirty="0" smtClean="0"/>
              <a:t> </a:t>
            </a:r>
            <a:r>
              <a:rPr lang="en-US" dirty="0" err="1" smtClean="0"/>
              <a:t>patogeni</a:t>
            </a:r>
            <a:r>
              <a:rPr lang="en-US" dirty="0" smtClean="0"/>
              <a:t> e </a:t>
            </a:r>
            <a:r>
              <a:rPr lang="en-US" dirty="0" err="1" smtClean="0"/>
              <a:t>all’espressione</a:t>
            </a:r>
            <a:r>
              <a:rPr lang="en-US" dirty="0" smtClean="0"/>
              <a:t> </a:t>
            </a:r>
            <a:r>
              <a:rPr lang="en-US" dirty="0" err="1" smtClean="0"/>
              <a:t>dei</a:t>
            </a:r>
            <a:r>
              <a:rPr lang="en-US" dirty="0" smtClean="0"/>
              <a:t> </a:t>
            </a:r>
            <a:r>
              <a:rPr lang="en-US" dirty="0" err="1" smtClean="0"/>
              <a:t>sintomi</a:t>
            </a:r>
            <a:endParaRPr lang="en-US" dirty="0" smtClean="0"/>
          </a:p>
          <a:p>
            <a:r>
              <a:rPr lang="en-US" b="1" dirty="0" err="1" smtClean="0">
                <a:solidFill>
                  <a:schemeClr val="accent4"/>
                </a:solidFill>
              </a:rPr>
              <a:t>Altri</a:t>
            </a:r>
            <a:r>
              <a:rPr lang="en-US" b="1" dirty="0" smtClean="0">
                <a:solidFill>
                  <a:schemeClr val="accent4"/>
                </a:solidFill>
              </a:rPr>
              <a:t> </a:t>
            </a:r>
            <a:r>
              <a:rPr lang="en-US" b="1" dirty="0" err="1" smtClean="0">
                <a:solidFill>
                  <a:schemeClr val="accent4"/>
                </a:solidFill>
              </a:rPr>
              <a:t>microrgaismi</a:t>
            </a:r>
            <a:r>
              <a:rPr lang="en-US" b="1" dirty="0" smtClean="0">
                <a:solidFill>
                  <a:schemeClr val="accent4"/>
                </a:solidFill>
              </a:rPr>
              <a:t> e </a:t>
            </a:r>
            <a:r>
              <a:rPr lang="en-US" b="1" dirty="0" err="1" smtClean="0">
                <a:solidFill>
                  <a:schemeClr val="accent4"/>
                </a:solidFill>
              </a:rPr>
              <a:t>agenti</a:t>
            </a:r>
            <a:r>
              <a:rPr lang="en-US" b="1" dirty="0" smtClean="0">
                <a:solidFill>
                  <a:schemeClr val="accent4"/>
                </a:solidFill>
              </a:rPr>
              <a:t> di GTD </a:t>
            </a:r>
            <a:r>
              <a:rPr lang="en-US" dirty="0" err="1" smtClean="0"/>
              <a:t>possono</a:t>
            </a:r>
            <a:r>
              <a:rPr lang="en-US" dirty="0" smtClean="0"/>
              <a:t> </a:t>
            </a:r>
            <a:r>
              <a:rPr lang="en-US" dirty="0" err="1" smtClean="0"/>
              <a:t>interferire</a:t>
            </a:r>
            <a:r>
              <a:rPr lang="en-US" dirty="0" smtClean="0"/>
              <a:t> con I </a:t>
            </a:r>
            <a:r>
              <a:rPr lang="en-US" dirty="0" err="1" smtClean="0"/>
              <a:t>patogeni</a:t>
            </a:r>
            <a:endParaRPr lang="en-US" dirty="0" smtClean="0"/>
          </a:p>
          <a:p>
            <a:r>
              <a:rPr lang="en-US" dirty="0" smtClean="0"/>
              <a:t>I </a:t>
            </a:r>
            <a:r>
              <a:rPr lang="en-US" dirty="0" err="1" smtClean="0"/>
              <a:t>sintomi</a:t>
            </a:r>
            <a:r>
              <a:rPr lang="en-US" dirty="0" smtClean="0"/>
              <a:t> </a:t>
            </a:r>
            <a:r>
              <a:rPr lang="en-US" dirty="0" err="1" smtClean="0"/>
              <a:t>fogliare</a:t>
            </a:r>
            <a:r>
              <a:rPr lang="en-US" dirty="0" smtClean="0"/>
              <a:t> </a:t>
            </a:r>
            <a:r>
              <a:rPr lang="en-US" dirty="0" err="1" smtClean="0"/>
              <a:t>possono</a:t>
            </a:r>
            <a:r>
              <a:rPr lang="en-US" dirty="0" smtClean="0"/>
              <a:t> </a:t>
            </a:r>
            <a:r>
              <a:rPr lang="en-US" dirty="0" err="1" smtClean="0"/>
              <a:t>fluttuare</a:t>
            </a:r>
            <a:r>
              <a:rPr lang="en-US" dirty="0" smtClean="0"/>
              <a:t> </a:t>
            </a:r>
            <a:r>
              <a:rPr lang="en-US" b="1" dirty="0" smtClean="0">
                <a:solidFill>
                  <a:srgbClr val="FFC000"/>
                </a:solidFill>
              </a:rPr>
              <a:t>di anno in anno </a:t>
            </a:r>
            <a:r>
              <a:rPr lang="en-US" dirty="0" smtClean="0"/>
              <a:t>(</a:t>
            </a:r>
            <a:r>
              <a:rPr lang="en-US" dirty="0" err="1" smtClean="0"/>
              <a:t>specialmente</a:t>
            </a:r>
            <a:r>
              <a:rPr lang="en-US" dirty="0" smtClean="0"/>
              <a:t> per Esca</a:t>
            </a:r>
            <a:r>
              <a:rPr lang="en-US" dirty="0" smtClean="0"/>
              <a:t>) </a:t>
            </a: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7</a:t>
            </a:fld>
            <a:endParaRPr lang="fr-FR"/>
          </a:p>
        </p:txBody>
      </p:sp>
      <p:pic>
        <p:nvPicPr>
          <p:cNvPr id="6146" name="Picture 2" descr="E:\P10601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195788" y="2178892"/>
            <a:ext cx="4226720" cy="31700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805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404664"/>
            <a:ext cx="8291837" cy="652934"/>
          </a:xfrm>
        </p:spPr>
        <p:txBody>
          <a:bodyPr>
            <a:normAutofit/>
          </a:bodyPr>
          <a:lstStyle/>
          <a:p>
            <a:r>
              <a:rPr lang="fr-FR" sz="2800" b="1" dirty="0" err="1">
                <a:solidFill>
                  <a:schemeClr val="accent4"/>
                </a:solidFill>
              </a:rPr>
              <a:t>Fattori</a:t>
            </a:r>
            <a:r>
              <a:rPr lang="fr-FR" sz="2800" b="1" dirty="0">
                <a:solidFill>
                  <a:schemeClr val="accent4"/>
                </a:solidFill>
              </a:rPr>
              <a:t> </a:t>
            </a:r>
            <a:r>
              <a:rPr lang="fr-FR" sz="2800" b="1" dirty="0" err="1">
                <a:solidFill>
                  <a:schemeClr val="accent4"/>
                </a:solidFill>
              </a:rPr>
              <a:t>che</a:t>
            </a:r>
            <a:r>
              <a:rPr lang="fr-FR" sz="2800" b="1" dirty="0">
                <a:solidFill>
                  <a:schemeClr val="accent4"/>
                </a:solidFill>
              </a:rPr>
              <a:t> </a:t>
            </a:r>
            <a:r>
              <a:rPr lang="fr-FR" sz="2800" b="1" dirty="0" err="1">
                <a:solidFill>
                  <a:schemeClr val="accent4"/>
                </a:solidFill>
              </a:rPr>
              <a:t>influenzano</a:t>
            </a:r>
            <a:r>
              <a:rPr lang="fr-FR" sz="2800" b="1" dirty="0">
                <a:solidFill>
                  <a:schemeClr val="accent4"/>
                </a:solidFill>
              </a:rPr>
              <a:t> l’espressione dei </a:t>
            </a:r>
            <a:r>
              <a:rPr lang="fr-FR" sz="2800" b="1" dirty="0" err="1">
                <a:solidFill>
                  <a:schemeClr val="accent4"/>
                </a:solidFill>
              </a:rPr>
              <a:t>sintomi</a:t>
            </a:r>
            <a:endParaRPr lang="fr-FR" sz="2800" b="1" dirty="0">
              <a:solidFill>
                <a:schemeClr val="accent4"/>
              </a:solidFill>
            </a:endParaRPr>
          </a:p>
        </p:txBody>
      </p:sp>
      <p:sp>
        <p:nvSpPr>
          <p:cNvPr id="3" name="Espace réservé du contenu 2"/>
          <p:cNvSpPr>
            <a:spLocks noGrp="1"/>
          </p:cNvSpPr>
          <p:nvPr>
            <p:ph idx="1"/>
          </p:nvPr>
        </p:nvSpPr>
        <p:spPr>
          <a:xfrm>
            <a:off x="683568" y="1412776"/>
            <a:ext cx="7931224" cy="1944216"/>
          </a:xfrm>
        </p:spPr>
        <p:txBody>
          <a:bodyPr>
            <a:normAutofit fontScale="85000" lnSpcReduction="10000"/>
          </a:bodyPr>
          <a:lstStyle/>
          <a:p>
            <a:r>
              <a:rPr lang="en-US" sz="2800" dirty="0" err="1" smtClean="0"/>
              <a:t>Età</a:t>
            </a:r>
            <a:r>
              <a:rPr lang="en-US" sz="2800" dirty="0" smtClean="0"/>
              <a:t> del </a:t>
            </a:r>
            <a:r>
              <a:rPr lang="en-US" sz="2800" dirty="0" err="1" smtClean="0"/>
              <a:t>vigneto</a:t>
            </a:r>
            <a:r>
              <a:rPr lang="en-US" sz="2800" dirty="0" smtClean="0"/>
              <a:t>, </a:t>
            </a:r>
            <a:r>
              <a:rPr lang="en-US" sz="2800" dirty="0" err="1" smtClean="0"/>
              <a:t>vitigno</a:t>
            </a:r>
            <a:r>
              <a:rPr lang="en-US" sz="2800" dirty="0" smtClean="0"/>
              <a:t>, Sistema di </a:t>
            </a:r>
            <a:r>
              <a:rPr lang="en-US" sz="2800" dirty="0" err="1" smtClean="0"/>
              <a:t>allevamento</a:t>
            </a:r>
            <a:r>
              <a:rPr lang="en-US" sz="2800" dirty="0" smtClean="0"/>
              <a:t> e </a:t>
            </a:r>
            <a:r>
              <a:rPr lang="en-US" sz="2800" dirty="0" err="1" smtClean="0"/>
              <a:t>potatura</a:t>
            </a:r>
            <a:endParaRPr lang="en-US" sz="2800" dirty="0"/>
          </a:p>
          <a:p>
            <a:r>
              <a:rPr lang="en-US" sz="2800" dirty="0" err="1" smtClean="0"/>
              <a:t>Prevalenza</a:t>
            </a:r>
            <a:r>
              <a:rPr lang="en-US" sz="2800" dirty="0" smtClean="0"/>
              <a:t> di Esca/BDA: </a:t>
            </a:r>
            <a:r>
              <a:rPr lang="en-US" sz="2800" dirty="0" err="1" smtClean="0"/>
              <a:t>massima</a:t>
            </a:r>
            <a:r>
              <a:rPr lang="en-US" sz="2800" dirty="0" smtClean="0"/>
              <a:t> </a:t>
            </a:r>
            <a:r>
              <a:rPr lang="en-US" sz="2800" dirty="0" err="1" smtClean="0"/>
              <a:t>espressione</a:t>
            </a:r>
            <a:r>
              <a:rPr lang="en-US" sz="2800" dirty="0" smtClean="0"/>
              <a:t> di </a:t>
            </a:r>
            <a:r>
              <a:rPr lang="en-US" sz="2800" dirty="0" err="1" smtClean="0"/>
              <a:t>sintomi</a:t>
            </a:r>
            <a:r>
              <a:rPr lang="en-US" sz="2800" dirty="0" smtClean="0"/>
              <a:t> a 12/18 </a:t>
            </a:r>
            <a:r>
              <a:rPr lang="en-US" sz="2800" dirty="0" err="1" smtClean="0"/>
              <a:t>anni</a:t>
            </a:r>
            <a:r>
              <a:rPr lang="en-US" sz="2800" dirty="0" smtClean="0"/>
              <a:t> e poi </a:t>
            </a:r>
            <a:r>
              <a:rPr lang="en-US" sz="2800" dirty="0" err="1" smtClean="0"/>
              <a:t>decremento</a:t>
            </a:r>
            <a:r>
              <a:rPr lang="en-US" sz="2800" dirty="0" smtClean="0"/>
              <a:t> </a:t>
            </a:r>
            <a:r>
              <a:rPr lang="en-US" sz="2800" dirty="0" err="1" smtClean="0"/>
              <a:t>fino</a:t>
            </a:r>
            <a:r>
              <a:rPr lang="en-US" sz="2800" dirty="0" smtClean="0"/>
              <a:t> a 40 </a:t>
            </a:r>
            <a:r>
              <a:rPr lang="en-US" sz="2800" dirty="0" err="1" smtClean="0"/>
              <a:t>anni</a:t>
            </a:r>
            <a:endParaRPr lang="en-US" sz="2800" dirty="0"/>
          </a:p>
          <a:p>
            <a:r>
              <a:rPr lang="en-US" sz="2800" dirty="0" err="1" smtClean="0"/>
              <a:t>Prevalenza</a:t>
            </a:r>
            <a:r>
              <a:rPr lang="en-US" sz="2800" dirty="0" smtClean="0"/>
              <a:t> di </a:t>
            </a:r>
            <a:r>
              <a:rPr lang="en-US" sz="2800" dirty="0" err="1" smtClean="0"/>
              <a:t>eutipiosi</a:t>
            </a:r>
            <a:r>
              <a:rPr lang="en-US" sz="2800" dirty="0" smtClean="0"/>
              <a:t> : 25/40 </a:t>
            </a:r>
            <a:r>
              <a:rPr lang="it-IT" sz="2800" dirty="0" smtClean="0"/>
              <a:t>anni</a:t>
            </a:r>
            <a:endParaRPr lang="fr-FR" sz="2800" dirty="0"/>
          </a:p>
          <a:p>
            <a:pPr marL="0" indent="0">
              <a:buNone/>
            </a:pPr>
            <a:r>
              <a:rPr lang="en-US" dirty="0" smtClean="0"/>
              <a:t> </a:t>
            </a: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8</a:t>
            </a:fld>
            <a:endParaRPr lang="fr-FR"/>
          </a:p>
        </p:txBody>
      </p:sp>
      <p:pic>
        <p:nvPicPr>
          <p:cNvPr id="5122" name="Imag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6832" y="3070900"/>
            <a:ext cx="6264696" cy="36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1301094" y="2987660"/>
            <a:ext cx="7056784" cy="369332"/>
          </a:xfrm>
          <a:prstGeom prst="rect">
            <a:avLst/>
          </a:prstGeom>
          <a:solidFill>
            <a:schemeClr val="bg1">
              <a:lumMod val="95000"/>
            </a:schemeClr>
          </a:solidFill>
        </p:spPr>
        <p:txBody>
          <a:bodyPr wrap="square" rtlCol="0">
            <a:spAutoFit/>
          </a:bodyPr>
          <a:lstStyle/>
          <a:p>
            <a:r>
              <a:rPr lang="it-IT" dirty="0" smtClean="0"/>
              <a:t>Sensibilità varietale: % di ceppi con sintomi in un vigneto </a:t>
            </a:r>
            <a:r>
              <a:rPr lang="it-IT" dirty="0" err="1" smtClean="0"/>
              <a:t>multivarietale</a:t>
            </a:r>
            <a:endParaRPr lang="en-US" dirty="0"/>
          </a:p>
        </p:txBody>
      </p:sp>
    </p:spTree>
    <p:extLst>
      <p:ext uri="{BB962C8B-B14F-4D97-AF65-F5344CB8AC3E}">
        <p14:creationId xmlns:p14="http://schemas.microsoft.com/office/powerpoint/2010/main" val="1712339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8795" y="260648"/>
            <a:ext cx="8291837" cy="652934"/>
          </a:xfrm>
        </p:spPr>
        <p:txBody>
          <a:bodyPr>
            <a:normAutofit/>
          </a:bodyPr>
          <a:lstStyle/>
          <a:p>
            <a:pPr algn="l"/>
            <a:r>
              <a:rPr lang="fr-FR" sz="3200" b="1" dirty="0" err="1" smtClean="0">
                <a:solidFill>
                  <a:schemeClr val="accent4"/>
                </a:solidFill>
              </a:rPr>
              <a:t>Prevenzione</a:t>
            </a:r>
            <a:r>
              <a:rPr lang="fr-FR" sz="2800" b="1" dirty="0" smtClean="0">
                <a:solidFill>
                  <a:schemeClr val="accent4"/>
                </a:solidFill>
              </a:rPr>
              <a:t> in </a:t>
            </a:r>
            <a:r>
              <a:rPr lang="fr-FR" sz="2800" b="1" dirty="0" err="1" smtClean="0">
                <a:solidFill>
                  <a:schemeClr val="accent4"/>
                </a:solidFill>
              </a:rPr>
              <a:t>fase</a:t>
            </a:r>
            <a:r>
              <a:rPr lang="fr-FR" sz="2800" b="1" dirty="0" smtClean="0">
                <a:solidFill>
                  <a:schemeClr val="accent4"/>
                </a:solidFill>
              </a:rPr>
              <a:t> di </a:t>
            </a:r>
            <a:r>
              <a:rPr lang="fr-FR" sz="2800" b="1" dirty="0" err="1" smtClean="0">
                <a:solidFill>
                  <a:schemeClr val="accent4"/>
                </a:solidFill>
              </a:rPr>
              <a:t>impianto</a:t>
            </a:r>
            <a:endParaRPr lang="fr-FR" sz="2800" b="1" dirty="0">
              <a:solidFill>
                <a:schemeClr val="accent4"/>
              </a:solidFill>
            </a:endParaRPr>
          </a:p>
        </p:txBody>
      </p:sp>
      <p:sp>
        <p:nvSpPr>
          <p:cNvPr id="3" name="Espace réservé du contenu 2"/>
          <p:cNvSpPr>
            <a:spLocks noGrp="1"/>
          </p:cNvSpPr>
          <p:nvPr>
            <p:ph idx="1"/>
          </p:nvPr>
        </p:nvSpPr>
        <p:spPr>
          <a:xfrm>
            <a:off x="4034090" y="1412776"/>
            <a:ext cx="4858389" cy="5112568"/>
          </a:xfrm>
        </p:spPr>
        <p:txBody>
          <a:bodyPr>
            <a:normAutofit/>
          </a:bodyPr>
          <a:lstStyle/>
          <a:p>
            <a:r>
              <a:rPr lang="en-US" b="1" dirty="0" err="1" smtClean="0">
                <a:solidFill>
                  <a:schemeClr val="accent4"/>
                </a:solidFill>
              </a:rPr>
              <a:t>Qualità</a:t>
            </a:r>
            <a:r>
              <a:rPr lang="en-US" b="1" dirty="0" smtClean="0">
                <a:solidFill>
                  <a:schemeClr val="accent4"/>
                </a:solidFill>
              </a:rPr>
              <a:t> </a:t>
            </a:r>
            <a:r>
              <a:rPr lang="en-US" dirty="0" smtClean="0"/>
              <a:t> </a:t>
            </a:r>
            <a:r>
              <a:rPr lang="en-US" dirty="0" smtClean="0"/>
              <a:t>del material </a:t>
            </a:r>
            <a:r>
              <a:rPr lang="en-US" dirty="0" err="1" smtClean="0"/>
              <a:t>vivaistico</a:t>
            </a:r>
            <a:endParaRPr lang="en-US" dirty="0" smtClean="0"/>
          </a:p>
          <a:p>
            <a:r>
              <a:rPr lang="en-US" b="1" dirty="0" err="1" smtClean="0">
                <a:solidFill>
                  <a:schemeClr val="accent4"/>
                </a:solidFill>
              </a:rPr>
              <a:t>Trattamenti</a:t>
            </a:r>
            <a:r>
              <a:rPr lang="en-US" b="1" dirty="0" smtClean="0">
                <a:solidFill>
                  <a:schemeClr val="accent4"/>
                </a:solidFill>
              </a:rPr>
              <a:t> in </a:t>
            </a:r>
            <a:r>
              <a:rPr lang="en-US" b="1" dirty="0" err="1" smtClean="0">
                <a:solidFill>
                  <a:schemeClr val="accent4"/>
                </a:solidFill>
              </a:rPr>
              <a:t>vivaio</a:t>
            </a:r>
            <a:r>
              <a:rPr lang="en-US" b="1" dirty="0" smtClean="0">
                <a:solidFill>
                  <a:schemeClr val="accent4"/>
                </a:solidFill>
              </a:rPr>
              <a:t>: con </a:t>
            </a:r>
            <a:r>
              <a:rPr lang="en-US" b="1" dirty="0" err="1" smtClean="0">
                <a:solidFill>
                  <a:schemeClr val="accent4"/>
                </a:solidFill>
              </a:rPr>
              <a:t>acqua</a:t>
            </a:r>
            <a:r>
              <a:rPr lang="en-US" b="1" dirty="0" smtClean="0">
                <a:solidFill>
                  <a:schemeClr val="accent4"/>
                </a:solidFill>
              </a:rPr>
              <a:t> </a:t>
            </a:r>
            <a:r>
              <a:rPr lang="en-US" b="1" dirty="0" err="1" smtClean="0">
                <a:solidFill>
                  <a:schemeClr val="accent4"/>
                </a:solidFill>
              </a:rPr>
              <a:t>calda</a:t>
            </a:r>
            <a:r>
              <a:rPr lang="en-US" b="1" dirty="0" smtClean="0">
                <a:solidFill>
                  <a:schemeClr val="accent4"/>
                </a:solidFill>
              </a:rPr>
              <a:t>, </a:t>
            </a:r>
            <a:r>
              <a:rPr lang="en-US" b="1" dirty="0" err="1" smtClean="0">
                <a:solidFill>
                  <a:schemeClr val="accent4"/>
                </a:solidFill>
              </a:rPr>
              <a:t>chimico</a:t>
            </a:r>
            <a:r>
              <a:rPr lang="en-US" b="1" dirty="0" smtClean="0">
                <a:solidFill>
                  <a:schemeClr val="accent4"/>
                </a:solidFill>
              </a:rPr>
              <a:t> o </a:t>
            </a:r>
            <a:r>
              <a:rPr lang="en-US" b="1" dirty="0" err="1" smtClean="0">
                <a:solidFill>
                  <a:schemeClr val="accent4"/>
                </a:solidFill>
              </a:rPr>
              <a:t>biologico</a:t>
            </a:r>
            <a:endParaRPr lang="en-US" dirty="0" smtClean="0"/>
          </a:p>
          <a:p>
            <a:r>
              <a:rPr lang="en-US" b="1" dirty="0" err="1" smtClean="0">
                <a:solidFill>
                  <a:schemeClr val="accent4"/>
                </a:solidFill>
              </a:rPr>
              <a:t>Sensibilità</a:t>
            </a:r>
            <a:r>
              <a:rPr lang="en-US" dirty="0" smtClean="0">
                <a:solidFill>
                  <a:schemeClr val="accent4"/>
                </a:solidFill>
              </a:rPr>
              <a:t> </a:t>
            </a:r>
            <a:r>
              <a:rPr lang="en-US" dirty="0" err="1" smtClean="0"/>
              <a:t>della</a:t>
            </a:r>
            <a:r>
              <a:rPr lang="en-US" dirty="0" smtClean="0"/>
              <a:t> </a:t>
            </a:r>
            <a:r>
              <a:rPr lang="en-US" dirty="0" err="1" smtClean="0"/>
              <a:t>varietà</a:t>
            </a:r>
            <a:r>
              <a:rPr lang="en-US" dirty="0" smtClean="0"/>
              <a:t> e del </a:t>
            </a:r>
            <a:r>
              <a:rPr lang="en-US" dirty="0" err="1" smtClean="0"/>
              <a:t>portinnesto</a:t>
            </a:r>
            <a:endParaRPr lang="en-US" dirty="0" smtClean="0"/>
          </a:p>
          <a:p>
            <a:r>
              <a:rPr lang="en-US" b="1" dirty="0" err="1" smtClean="0">
                <a:solidFill>
                  <a:schemeClr val="accent4"/>
                </a:solidFill>
              </a:rPr>
              <a:t>Condizioni</a:t>
            </a:r>
            <a:r>
              <a:rPr lang="en-US" b="1" dirty="0" smtClean="0">
                <a:solidFill>
                  <a:schemeClr val="accent4"/>
                </a:solidFill>
              </a:rPr>
              <a:t> </a:t>
            </a:r>
            <a:r>
              <a:rPr lang="en-US" b="1" dirty="0" err="1" smtClean="0">
                <a:solidFill>
                  <a:schemeClr val="accent4"/>
                </a:solidFill>
              </a:rPr>
              <a:t>all’impianto</a:t>
            </a:r>
            <a:r>
              <a:rPr lang="en-US" b="1" dirty="0" smtClean="0">
                <a:solidFill>
                  <a:schemeClr val="accent4"/>
                </a:solidFill>
              </a:rPr>
              <a:t>:</a:t>
            </a:r>
            <a:endParaRPr lang="en-US" b="1" dirty="0" smtClean="0">
              <a:solidFill>
                <a:schemeClr val="accent4"/>
              </a:solidFill>
            </a:endParaRPr>
          </a:p>
          <a:p>
            <a:r>
              <a:rPr lang="en-US" b="1" dirty="0" err="1" smtClean="0">
                <a:solidFill>
                  <a:schemeClr val="accent4"/>
                </a:solidFill>
              </a:rPr>
              <a:t>Irrigazione</a:t>
            </a:r>
            <a:r>
              <a:rPr lang="en-US" b="1" dirty="0" smtClean="0">
                <a:solidFill>
                  <a:schemeClr val="accent4"/>
                </a:solidFill>
              </a:rPr>
              <a:t> </a:t>
            </a:r>
            <a:r>
              <a:rPr lang="en-US" dirty="0" smtClean="0"/>
              <a:t>per </a:t>
            </a:r>
            <a:r>
              <a:rPr lang="en-US" dirty="0" err="1" smtClean="0"/>
              <a:t>evitare</a:t>
            </a:r>
            <a:r>
              <a:rPr lang="en-US" dirty="0" smtClean="0"/>
              <a:t> stress </a:t>
            </a:r>
            <a:r>
              <a:rPr lang="en-US" dirty="0" err="1" smtClean="0"/>
              <a:t>idrico</a:t>
            </a:r>
            <a:endParaRPr lang="en-US" dirty="0" smtClean="0"/>
          </a:p>
          <a:p>
            <a:r>
              <a:rPr lang="en-US" b="1" dirty="0" err="1" smtClean="0">
                <a:solidFill>
                  <a:schemeClr val="accent4"/>
                </a:solidFill>
              </a:rPr>
              <a:t>Corretta</a:t>
            </a:r>
            <a:r>
              <a:rPr lang="en-US" b="1" dirty="0" smtClean="0">
                <a:solidFill>
                  <a:schemeClr val="accent4"/>
                </a:solidFill>
              </a:rPr>
              <a:t> </a:t>
            </a:r>
            <a:r>
              <a:rPr lang="en-US" b="1" dirty="0" err="1" smtClean="0">
                <a:solidFill>
                  <a:schemeClr val="accent4"/>
                </a:solidFill>
              </a:rPr>
              <a:t>potatura</a:t>
            </a:r>
            <a:r>
              <a:rPr lang="en-US" b="1" dirty="0" smtClean="0">
                <a:solidFill>
                  <a:schemeClr val="accent4"/>
                </a:solidFill>
              </a:rPr>
              <a:t> di </a:t>
            </a:r>
            <a:r>
              <a:rPr lang="en-US" b="1" dirty="0" err="1" smtClean="0">
                <a:solidFill>
                  <a:schemeClr val="accent4"/>
                </a:solidFill>
              </a:rPr>
              <a:t>allevamento</a:t>
            </a:r>
            <a:endParaRPr lang="fr-FR" b="1"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9</a:t>
            </a:fld>
            <a:endParaRPr lang="fr-FR"/>
          </a:p>
        </p:txBody>
      </p:sp>
      <p:pic>
        <p:nvPicPr>
          <p:cNvPr id="7170" name="Picture 2" descr="P:\Partage Marie T\IFV\Photos Terrain\JV\DSC_037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59" y="1556792"/>
            <a:ext cx="3160123" cy="47525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17556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5246</TotalTime>
  <Words>1803</Words>
  <Application>Microsoft Office PowerPoint</Application>
  <PresentationFormat>Presentazione su schermo (4:3)</PresentationFormat>
  <Paragraphs>240</Paragraphs>
  <Slides>20</Slides>
  <Notes>7</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20</vt:i4>
      </vt:variant>
    </vt:vector>
  </HeadingPairs>
  <TitlesOfParts>
    <vt:vector size="26" baseType="lpstr">
      <vt:lpstr>Arial</vt:lpstr>
      <vt:lpstr>Calibri</vt:lpstr>
      <vt:lpstr>Calibri Light</vt:lpstr>
      <vt:lpstr>Times New Roman</vt:lpstr>
      <vt:lpstr>Wingdings</vt:lpstr>
      <vt:lpstr>Thème Office</vt:lpstr>
      <vt:lpstr>Malattie del legno della vite   Strategia globale contro le GTDs (Esca e altre)</vt:lpstr>
      <vt:lpstr>Introduzione</vt:lpstr>
      <vt:lpstr>Principali sintomi causati da funghi GTD</vt:lpstr>
      <vt:lpstr>Sintomi e agenti del Mal dell’Esca</vt:lpstr>
      <vt:lpstr>Sintomi e agenti causali di Eutypa</vt:lpstr>
      <vt:lpstr>Sintomi e agenti causali di Botryosphaeria (BDA, Botryosphaeria Dead Arm)</vt:lpstr>
      <vt:lpstr>Fattori che influenzano l’espressione dei sintomi</vt:lpstr>
      <vt:lpstr>Fattori che influenzano l’espressione dei sintomi</vt:lpstr>
      <vt:lpstr>Prevenzione in fase di impianto</vt:lpstr>
      <vt:lpstr>Gestione del suolo</vt:lpstr>
      <vt:lpstr>Potatura</vt:lpstr>
      <vt:lpstr>Sistema di potatura</vt:lpstr>
      <vt:lpstr>Eliminazione delle fonti di inoculo</vt:lpstr>
      <vt:lpstr>Rinnovo del tronco</vt:lpstr>
      <vt:lpstr>Presentazione standard di PowerPoint</vt:lpstr>
      <vt:lpstr>Re-innesto</vt:lpstr>
      <vt:lpstr>Pulizia del tronco (dendrochirurgia)</vt:lpstr>
      <vt:lpstr>Uso di agrofarmaci</vt:lpstr>
      <vt:lpstr>Nuovi metodi </vt:lpstr>
      <vt:lpstr>Conclusioni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BOUVIER Marion</dc:creator>
  <cp:lastModifiedBy>Maurizio</cp:lastModifiedBy>
  <cp:revision>281</cp:revision>
  <dcterms:created xsi:type="dcterms:W3CDTF">2013-01-29T14:45:45Z</dcterms:created>
  <dcterms:modified xsi:type="dcterms:W3CDTF">2017-09-22T15:36:30Z</dcterms:modified>
</cp:coreProperties>
</file>